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311" r:id="rId2"/>
    <p:sldId id="262" r:id="rId3"/>
    <p:sldId id="301" r:id="rId4"/>
    <p:sldId id="300" r:id="rId5"/>
    <p:sldId id="312" r:id="rId6"/>
    <p:sldId id="313" r:id="rId7"/>
    <p:sldId id="259" r:id="rId8"/>
    <p:sldId id="263" r:id="rId9"/>
    <p:sldId id="264" r:id="rId10"/>
    <p:sldId id="265" r:id="rId11"/>
    <p:sldId id="266" r:id="rId12"/>
    <p:sldId id="260" r:id="rId13"/>
    <p:sldId id="261" r:id="rId14"/>
    <p:sldId id="303" r:id="rId15"/>
    <p:sldId id="304" r:id="rId16"/>
    <p:sldId id="268" r:id="rId17"/>
    <p:sldId id="269" r:id="rId18"/>
    <p:sldId id="305" r:id="rId19"/>
    <p:sldId id="306" r:id="rId20"/>
    <p:sldId id="270" r:id="rId21"/>
    <p:sldId id="271" r:id="rId22"/>
    <p:sldId id="307" r:id="rId23"/>
    <p:sldId id="308" r:id="rId24"/>
    <p:sldId id="272" r:id="rId25"/>
    <p:sldId id="273" r:id="rId26"/>
    <p:sldId id="314" r:id="rId27"/>
    <p:sldId id="315" r:id="rId28"/>
    <p:sldId id="276" r:id="rId29"/>
    <p:sldId id="277" r:id="rId30"/>
    <p:sldId id="317" r:id="rId31"/>
    <p:sldId id="316" r:id="rId32"/>
    <p:sldId id="278" r:id="rId33"/>
    <p:sldId id="279" r:id="rId34"/>
    <p:sldId id="280" r:id="rId35"/>
    <p:sldId id="281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309" r:id="rId51"/>
    <p:sldId id="310" r:id="rId52"/>
    <p:sldId id="274" r:id="rId53"/>
    <p:sldId id="275" r:id="rId54"/>
    <p:sldId id="282" r:id="rId55"/>
    <p:sldId id="267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팔레트" id="{CE1A07FD-382B-4616-92A4-9DAD0A5604F4}">
          <p14:sldIdLst>
            <p14:sldId id="311"/>
          </p14:sldIdLst>
        </p14:section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이지스" id="{CD5A6D59-9391-4B8E-ABFE-5B3330630F18}">
          <p14:sldIdLst>
            <p14:sldId id="260"/>
            <p14:sldId id="261"/>
            <p14:sldId id="303"/>
            <p14:sldId id="304"/>
          </p14:sldIdLst>
        </p14:section>
        <p14:section name="바실리스크" id="{A481E269-AA38-4DBA-AADC-57F83C4A99A7}">
          <p14:sldIdLst>
            <p14:sldId id="268"/>
            <p14:sldId id="269"/>
            <p14:sldId id="305"/>
            <p14:sldId id="306"/>
          </p14:sldIdLst>
        </p14:section>
        <p14:section name="블랙 위도우" id="{0D3C89D4-5C62-45F6-9E81-F7B7D0F187E5}">
          <p14:sldIdLst>
            <p14:sldId id="270"/>
            <p14:sldId id="271"/>
            <p14:sldId id="307"/>
            <p14:sldId id="308"/>
          </p14:sldIdLst>
        </p14:section>
        <p14:section name="브롤러" id="{E137727A-E5A3-4504-92FF-37B2B9E24E4C}">
          <p14:sldIdLst>
            <p14:sldId id="272"/>
            <p14:sldId id="273"/>
            <p14:sldId id="314"/>
            <p14:sldId id="315"/>
          </p14:sldIdLst>
        </p14:section>
        <p14:section name="센츄리온" id="{67EB9F11-BD57-430F-B5BD-0090AB48F8B9}">
          <p14:sldIdLst>
            <p14:sldId id="276"/>
            <p14:sldId id="277"/>
            <p14:sldId id="317"/>
            <p14:sldId id="316"/>
          </p14:sldIdLst>
        </p14:section>
        <p14:section name="콜로서스" id="{FC963001-FBD3-40E6-B7F0-B7ECEB10A307}">
          <p14:sldIdLst>
            <p14:sldId id="278"/>
            <p14:sldId id="279"/>
          </p14:sldIdLst>
        </p14:section>
        <p14:section name="디스트로이어" id="{96656B3B-646E-4898-ADD1-09C14CF72C82}">
          <p14:sldIdLst>
            <p14:sldId id="280"/>
            <p14:sldId id="281"/>
          </p14:sldIdLst>
        </p14:section>
        <p14:section name="디스플레이서" id="{950FB535-164D-4321-8B3E-692A0AB3BDD7}">
          <p14:sldIdLst>
            <p14:sldId id="283"/>
            <p14:sldId id="284"/>
          </p14:sldIdLst>
        </p14:section>
        <p14:section name="디스럽터" id="{7411F951-45AC-4D77-B672-A0B731055951}">
          <p14:sldIdLst>
            <p14:sldId id="285"/>
            <p14:sldId id="286"/>
          </p14:sldIdLst>
        </p14:section>
        <p14:section name="엔데버" id="{C5D86C5E-FDC2-400C-86CE-081B2B1FFB4E}">
          <p14:sldIdLst>
            <p14:sldId id="287"/>
            <p14:sldId id="288"/>
          </p14:sldIdLst>
        </p14:section>
        <p14:section name="인포서" id="{8A4C87AE-07D2-487F-A7F7-630754D9A66F}">
          <p14:sldIdLst>
            <p14:sldId id="289"/>
            <p14:sldId id="290"/>
          </p14:sldIdLst>
        </p14:section>
        <p14:section name="퓨리온" id="{878CA903-D357-4A6C-B84D-8B0D358F08AF}">
          <p14:sldIdLst>
            <p14:sldId id="291"/>
            <p14:sldId id="292"/>
          </p14:sldIdLst>
        </p14:section>
        <p14:section name="고스트" id="{14C79A80-2B13-44CB-A7C0-28A62DF08487}">
          <p14:sldIdLst>
            <p14:sldId id="293"/>
            <p14:sldId id="294"/>
          </p14:sldIdLst>
        </p14:section>
        <p14:section name="글래디에이터" id="{D69CD9CD-2887-43C1-9AD7-8B7565EE028D}">
          <p14:sldIdLst>
            <p14:sldId id="295"/>
            <p14:sldId id="296"/>
            <p14:sldId id="309"/>
            <p14:sldId id="310"/>
          </p14:sldIdLst>
        </p14:section>
        <p14:section name="이스터에그" id="{2DF4C565-CD8B-43BE-AB48-A0D52C39ACE4}">
          <p14:sldIdLst>
            <p14:sldId id="274"/>
            <p14:sldId id="275"/>
            <p14:sldId id="282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81C1D"/>
    <a:srgbClr val="DAE3F3"/>
    <a:srgbClr val="F6F8FC"/>
    <a:srgbClr val="C3503A"/>
    <a:srgbClr val="E69D2B"/>
    <a:srgbClr val="FF0000"/>
    <a:srgbClr val="ED7D31"/>
    <a:srgbClr val="0070C0"/>
    <a:srgbClr val="FFAA55"/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4" autoAdjust="0"/>
    <p:restoredTop sz="93911" autoAdjust="0"/>
  </p:normalViewPr>
  <p:slideViewPr>
    <p:cSldViewPr snapToGrid="0">
      <p:cViewPr varScale="1">
        <p:scale>
          <a:sx n="105" d="100"/>
          <a:sy n="105" d="100"/>
        </p:scale>
        <p:origin x="18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215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48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4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41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017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5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754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6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43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011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68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313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977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914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44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6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81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76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00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7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714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640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730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213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4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81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21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77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046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7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25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6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927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80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02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2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6458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7784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68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98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000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38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slide" Target="slide24.xml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3.png"/><Relationship Id="rId3" Type="http://schemas.openxmlformats.org/officeDocument/2006/relationships/slide" Target="slide16.xml"/><Relationship Id="rId7" Type="http://schemas.openxmlformats.org/officeDocument/2006/relationships/slide" Target="slide40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slide" Target="slide24.xml"/><Relationship Id="rId5" Type="http://schemas.openxmlformats.org/officeDocument/2006/relationships/slide" Target="slide46.xml"/><Relationship Id="rId15" Type="http://schemas.openxmlformats.org/officeDocument/2006/relationships/image" Target="../media/image10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slide" Target="slide20.xml"/><Relationship Id="rId1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4.xml"/><Relationship Id="rId4" Type="http://schemas.openxmlformats.org/officeDocument/2006/relationships/image" Target="../media/image10.png"/><Relationship Id="rId9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10.png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10.png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slide" Target="slide15.xml"/><Relationship Id="rId5" Type="http://schemas.microsoft.com/office/2007/relationships/hdphoto" Target="../media/hdphoto1.wdp"/><Relationship Id="rId10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10.png"/><Relationship Id="rId9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slide" Target="slide5.xml"/><Relationship Id="rId12" Type="http://schemas.openxmlformats.org/officeDocument/2006/relationships/image" Target="../media/image4.svg"/><Relationship Id="rId17" Type="http://schemas.openxmlformats.org/officeDocument/2006/relationships/image" Target="../media/image9.png"/><Relationship Id="rId2" Type="http://schemas.microsoft.com/office/2007/relationships/media" Target="../media/media1.mp4"/><Relationship Id="rId16" Type="http://schemas.openxmlformats.org/officeDocument/2006/relationships/image" Target="../media/image8.svg"/><Relationship Id="rId20" Type="http://schemas.openxmlformats.org/officeDocument/2006/relationships/image" Target="../media/image11.png"/><Relationship Id="rId1" Type="http://schemas.openxmlformats.org/officeDocument/2006/relationships/video" Target="NULL" TargetMode="External"/><Relationship Id="rId6" Type="http://schemas.openxmlformats.org/officeDocument/2006/relationships/slide" Target="slide55.xml"/><Relationship Id="rId11" Type="http://schemas.openxmlformats.org/officeDocument/2006/relationships/image" Target="../media/image3.png"/><Relationship Id="rId5" Type="http://schemas.openxmlformats.org/officeDocument/2006/relationships/slide" Target="slide4.xml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microsoft.com/office/2007/relationships/hdphoto" Target="../media/hdphoto1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Relationship Id="rId1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10.png"/><Relationship Id="rId9" Type="http://schemas.openxmlformats.org/officeDocument/2006/relationships/slide" Target="slide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12" Type="http://schemas.openxmlformats.org/officeDocument/2006/relationships/slide" Target="slide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22.xml"/><Relationship Id="rId4" Type="http://schemas.openxmlformats.org/officeDocument/2006/relationships/image" Target="../media/image10.png"/><Relationship Id="rId9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12" Type="http://schemas.openxmlformats.org/officeDocument/2006/relationships/slide" Target="slide1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21.xml"/><Relationship Id="rId4" Type="http://schemas.openxmlformats.org/officeDocument/2006/relationships/image" Target="../media/image10.png"/><Relationship Id="rId9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10.png"/><Relationship Id="rId9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4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10.png"/><Relationship Id="rId9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7.xml"/><Relationship Id="rId5" Type="http://schemas.microsoft.com/office/2007/relationships/hdphoto" Target="../media/hdphoto1.wdp"/><Relationship Id="rId10" Type="http://schemas.openxmlformats.org/officeDocument/2006/relationships/slide" Target="slide26.xml"/><Relationship Id="rId4" Type="http://schemas.openxmlformats.org/officeDocument/2006/relationships/image" Target="../media/image10.png"/><Relationship Id="rId9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7.xml"/><Relationship Id="rId5" Type="http://schemas.microsoft.com/office/2007/relationships/hdphoto" Target="../media/hdphoto1.wdp"/><Relationship Id="rId10" Type="http://schemas.openxmlformats.org/officeDocument/2006/relationships/slide" Target="slide25.xml"/><Relationship Id="rId4" Type="http://schemas.openxmlformats.org/officeDocument/2006/relationships/image" Target="../media/image10.png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4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10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8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8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18" Type="http://schemas.openxmlformats.org/officeDocument/2006/relationships/slide" Target="slide11.xml"/><Relationship Id="rId3" Type="http://schemas.openxmlformats.org/officeDocument/2006/relationships/image" Target="../media/image11.png"/><Relationship Id="rId21" Type="http://schemas.openxmlformats.org/officeDocument/2006/relationships/image" Target="../media/image14.png"/><Relationship Id="rId7" Type="http://schemas.openxmlformats.org/officeDocument/2006/relationships/slide" Target="slide7.xml"/><Relationship Id="rId12" Type="http://schemas.openxmlformats.org/officeDocument/2006/relationships/image" Target="../media/image5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slide" Target="slide9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11" Type="http://schemas.openxmlformats.org/officeDocument/2006/relationships/image" Target="../media/image4.svg"/><Relationship Id="rId5" Type="http://schemas.openxmlformats.org/officeDocument/2006/relationships/slide" Target="slide55.xml"/><Relationship Id="rId15" Type="http://schemas.openxmlformats.org/officeDocument/2006/relationships/image" Target="../media/image8.svg"/><Relationship Id="rId23" Type="http://schemas.openxmlformats.org/officeDocument/2006/relationships/image" Target="../media/image15.png"/><Relationship Id="rId10" Type="http://schemas.openxmlformats.org/officeDocument/2006/relationships/image" Target="../media/image3.png"/><Relationship Id="rId19" Type="http://schemas.openxmlformats.org/officeDocument/2006/relationships/image" Target="../media/image13.png"/><Relationship Id="rId4" Type="http://schemas.openxmlformats.org/officeDocument/2006/relationships/slide" Target="slide4.xml"/><Relationship Id="rId9" Type="http://schemas.openxmlformats.org/officeDocument/2006/relationships/image" Target="../media/image2.svg"/><Relationship Id="rId14" Type="http://schemas.openxmlformats.org/officeDocument/2006/relationships/image" Target="../media/image7.png"/><Relationship Id="rId22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8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8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10.png"/><Relationship Id="rId9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10.png"/><Relationship Id="rId9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18" Type="http://schemas.microsoft.com/office/2007/relationships/hdphoto" Target="../media/hdphoto1.wdp"/><Relationship Id="rId3" Type="http://schemas.openxmlformats.org/officeDocument/2006/relationships/slide" Target="slide4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5" Type="http://schemas.openxmlformats.org/officeDocument/2006/relationships/slide" Target="slide5.xml"/><Relationship Id="rId15" Type="http://schemas.openxmlformats.org/officeDocument/2006/relationships/image" Target="../media/image11.png"/><Relationship Id="rId10" Type="http://schemas.openxmlformats.org/officeDocument/2006/relationships/image" Target="../media/image4.svg"/><Relationship Id="rId4" Type="http://schemas.openxmlformats.org/officeDocument/2006/relationships/slide" Target="slide55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9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9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9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9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48.xml"/><Relationship Id="rId4" Type="http://schemas.openxmlformats.org/officeDocument/2006/relationships/image" Target="../media/image10.png"/><Relationship Id="rId9" Type="http://schemas.openxmlformats.org/officeDocument/2006/relationships/slide" Target="slide5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10.png"/><Relationship Id="rId9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18" Type="http://schemas.openxmlformats.org/officeDocument/2006/relationships/slide" Target="slide6.xml"/><Relationship Id="rId3" Type="http://schemas.openxmlformats.org/officeDocument/2006/relationships/slide" Target="slide4.xml"/><Relationship Id="rId21" Type="http://schemas.openxmlformats.org/officeDocument/2006/relationships/image" Target="../media/image13.pn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microsoft.com/office/2007/relationships/hdphoto" Target="../media/hdphoto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5" Type="http://schemas.openxmlformats.org/officeDocument/2006/relationships/slide" Target="slide5.xml"/><Relationship Id="rId15" Type="http://schemas.openxmlformats.org/officeDocument/2006/relationships/slide" Target="slide3.xml"/><Relationship Id="rId10" Type="http://schemas.openxmlformats.org/officeDocument/2006/relationships/image" Target="../media/image4.svg"/><Relationship Id="rId19" Type="http://schemas.openxmlformats.org/officeDocument/2006/relationships/image" Target="../media/image16.png"/><Relationship Id="rId4" Type="http://schemas.openxmlformats.org/officeDocument/2006/relationships/slide" Target="slide55.xml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10.png"/><Relationship Id="rId9" Type="http://schemas.openxmlformats.org/officeDocument/2006/relationships/slide" Target="slide4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48.xml"/><Relationship Id="rId4" Type="http://schemas.openxmlformats.org/officeDocument/2006/relationships/image" Target="../media/image10.png"/><Relationship Id="rId9" Type="http://schemas.openxmlformats.org/officeDocument/2006/relationships/slide" Target="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39.png"/><Relationship Id="rId4" Type="http://schemas.openxmlformats.org/officeDocument/2006/relationships/slide" Target="slide52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2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10.png"/><Relationship Id="rId7" Type="http://schemas.openxmlformats.org/officeDocument/2006/relationships/slide" Target="slide4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18" Type="http://schemas.openxmlformats.org/officeDocument/2006/relationships/slide" Target="slide6.xml"/><Relationship Id="rId3" Type="http://schemas.openxmlformats.org/officeDocument/2006/relationships/slide" Target="slide4.xml"/><Relationship Id="rId21" Type="http://schemas.openxmlformats.org/officeDocument/2006/relationships/image" Target="../media/image19.pn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microsoft.com/office/2007/relationships/hdphoto" Target="../media/hdphoto1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5" Type="http://schemas.openxmlformats.org/officeDocument/2006/relationships/slide" Target="slide5.xml"/><Relationship Id="rId15" Type="http://schemas.openxmlformats.org/officeDocument/2006/relationships/slide" Target="slide3.xml"/><Relationship Id="rId10" Type="http://schemas.openxmlformats.org/officeDocument/2006/relationships/image" Target="../media/image4.svg"/><Relationship Id="rId19" Type="http://schemas.openxmlformats.org/officeDocument/2006/relationships/image" Target="../media/image18.png"/><Relationship Id="rId4" Type="http://schemas.openxmlformats.org/officeDocument/2006/relationships/slide" Target="slide55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18" Type="http://schemas.openxmlformats.org/officeDocument/2006/relationships/image" Target="../media/image13.png"/><Relationship Id="rId26" Type="http://schemas.microsoft.com/office/2007/relationships/hdphoto" Target="../media/hdphoto1.wdp"/><Relationship Id="rId3" Type="http://schemas.openxmlformats.org/officeDocument/2006/relationships/slide" Target="slide4.xml"/><Relationship Id="rId21" Type="http://schemas.openxmlformats.org/officeDocument/2006/relationships/image" Target="../media/image11.pn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openxmlformats.org/officeDocument/2006/relationships/slide" Target="slide11.xml"/><Relationship Id="rId25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24" Type="http://schemas.openxmlformats.org/officeDocument/2006/relationships/slide" Target="slide3.xml"/><Relationship Id="rId5" Type="http://schemas.openxmlformats.org/officeDocument/2006/relationships/slide" Target="slide5.xml"/><Relationship Id="rId15" Type="http://schemas.openxmlformats.org/officeDocument/2006/relationships/slide" Target="slide9.xml"/><Relationship Id="rId23" Type="http://schemas.openxmlformats.org/officeDocument/2006/relationships/image" Target="../media/image15.png"/><Relationship Id="rId10" Type="http://schemas.openxmlformats.org/officeDocument/2006/relationships/image" Target="../media/image4.svg"/><Relationship Id="rId19" Type="http://schemas.openxmlformats.org/officeDocument/2006/relationships/slide" Target="slide10.xml"/><Relationship Id="rId4" Type="http://schemas.openxmlformats.org/officeDocument/2006/relationships/slide" Target="slide55.xml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slide" Target="slide8.xml"/><Relationship Id="rId27" Type="http://schemas.openxmlformats.org/officeDocument/2006/relationships/slide" Target="slide5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image" Target="../media/image21.png"/><Relationship Id="rId3" Type="http://schemas.openxmlformats.org/officeDocument/2006/relationships/slide" Target="slide7.xml"/><Relationship Id="rId7" Type="http://schemas.openxmlformats.org/officeDocument/2006/relationships/image" Target="../media/image20.png"/><Relationship Id="rId12" Type="http://schemas.openxmlformats.org/officeDocument/2006/relationships/slide" Target="slide2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.xm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slide" Target="slide32.xml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14" Type="http://schemas.openxmlformats.org/officeDocument/2006/relationships/slide" Target="slide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.png"/><Relationship Id="rId3" Type="http://schemas.openxmlformats.org/officeDocument/2006/relationships/slide" Target="slide24.xml"/><Relationship Id="rId7" Type="http://schemas.openxmlformats.org/officeDocument/2006/relationships/slide" Target="slide42.xml"/><Relationship Id="rId12" Type="http://schemas.openxmlformats.org/officeDocument/2006/relationships/slide" Target="slid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2.png"/><Relationship Id="rId5" Type="http://schemas.openxmlformats.org/officeDocument/2006/relationships/slide" Target="slide44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slide" Target="slide36.xml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aseline="0"/>
              <a:t>팔레트</a:t>
            </a: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A15DDE-8FDB-4088-8B6C-C588FE7A5C62}"/>
              </a:ext>
            </a:extLst>
          </p:cNvPr>
          <p:cNvSpPr/>
          <p:nvPr/>
        </p:nvSpPr>
        <p:spPr>
          <a:xfrm>
            <a:off x="774933" y="344278"/>
            <a:ext cx="325398" cy="325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E2475A-48D0-45BA-9B91-DAF6DBE9F2A2}"/>
              </a:ext>
            </a:extLst>
          </p:cNvPr>
          <p:cNvSpPr/>
          <p:nvPr/>
        </p:nvSpPr>
        <p:spPr>
          <a:xfrm>
            <a:off x="1820324" y="2243638"/>
            <a:ext cx="325398" cy="325398"/>
          </a:xfrm>
          <a:prstGeom prst="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D79A2A4-B894-45DE-8514-C71EF78A2250}"/>
              </a:ext>
            </a:extLst>
          </p:cNvPr>
          <p:cNvSpPr/>
          <p:nvPr/>
        </p:nvSpPr>
        <p:spPr>
          <a:xfrm>
            <a:off x="774933" y="225293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7447C9-1137-4947-9818-19F07AA491B0}"/>
              </a:ext>
            </a:extLst>
          </p:cNvPr>
          <p:cNvSpPr/>
          <p:nvPr/>
        </p:nvSpPr>
        <p:spPr>
          <a:xfrm>
            <a:off x="1820324" y="1296079"/>
            <a:ext cx="325398" cy="325398"/>
          </a:xfrm>
          <a:prstGeom prst="rect">
            <a:avLst/>
          </a:prstGeom>
          <a:solidFill>
            <a:srgbClr val="E69D2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9955D6-FB91-4901-8574-95A46DC4D2EA}"/>
              </a:ext>
            </a:extLst>
          </p:cNvPr>
          <p:cNvSpPr/>
          <p:nvPr/>
        </p:nvSpPr>
        <p:spPr>
          <a:xfrm>
            <a:off x="774933" y="1296079"/>
            <a:ext cx="325398" cy="325398"/>
          </a:xfrm>
          <a:prstGeom prst="rect">
            <a:avLst/>
          </a:prstGeom>
          <a:solidFill>
            <a:srgbClr val="C3503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5670CD-FA70-4642-B8F4-BE143F337369}"/>
              </a:ext>
            </a:extLst>
          </p:cNvPr>
          <p:cNvSpPr/>
          <p:nvPr/>
        </p:nvSpPr>
        <p:spPr>
          <a:xfrm>
            <a:off x="3882837" y="2236108"/>
            <a:ext cx="325398" cy="325398"/>
          </a:xfrm>
          <a:prstGeom prst="rect">
            <a:avLst/>
          </a:prstGeom>
          <a:solidFill>
            <a:srgbClr val="FFF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7FDD0A-0819-46A2-805E-4CEC9EF37E55}"/>
              </a:ext>
            </a:extLst>
          </p:cNvPr>
          <p:cNvSpPr/>
          <p:nvPr/>
        </p:nvSpPr>
        <p:spPr>
          <a:xfrm>
            <a:off x="2860550" y="2243638"/>
            <a:ext cx="325398" cy="325398"/>
          </a:xfrm>
          <a:prstGeom prst="rect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82F2E-BE5B-4C45-87D1-BCE9666DC79B}"/>
              </a:ext>
            </a:extLst>
          </p:cNvPr>
          <p:cNvSpPr/>
          <p:nvPr/>
        </p:nvSpPr>
        <p:spPr>
          <a:xfrm>
            <a:off x="484624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글씨색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DC013FB-C299-4A52-A6D7-3E808D9329B1}"/>
              </a:ext>
            </a:extLst>
          </p:cNvPr>
          <p:cNvSpPr/>
          <p:nvPr/>
        </p:nvSpPr>
        <p:spPr>
          <a:xfrm>
            <a:off x="487699" y="161850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4D7EA6-404D-4A38-96AC-E8760CE8FEEB}"/>
              </a:ext>
            </a:extLst>
          </p:cNvPr>
          <p:cNvSpPr/>
          <p:nvPr/>
        </p:nvSpPr>
        <p:spPr>
          <a:xfrm>
            <a:off x="1530014" y="1620053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9200F3-9CEA-4773-951F-63F1FAA862B8}"/>
              </a:ext>
            </a:extLst>
          </p:cNvPr>
          <p:cNvSpPr/>
          <p:nvPr/>
        </p:nvSpPr>
        <p:spPr>
          <a:xfrm>
            <a:off x="481547" y="256903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89EF6-CB7D-45F6-AC94-37FEF31A9E38}"/>
              </a:ext>
            </a:extLst>
          </p:cNvPr>
          <p:cNvSpPr/>
          <p:nvPr/>
        </p:nvSpPr>
        <p:spPr>
          <a:xfrm>
            <a:off x="1527225" y="2563552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21B15D1-7EFF-44AE-A2A9-3B47A88AA1BA}"/>
              </a:ext>
            </a:extLst>
          </p:cNvPr>
          <p:cNvSpPr/>
          <p:nvPr/>
        </p:nvSpPr>
        <p:spPr>
          <a:xfrm>
            <a:off x="2572823" y="256476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F54C95D-6741-4979-8046-62F703B14961}"/>
              </a:ext>
            </a:extLst>
          </p:cNvPr>
          <p:cNvSpPr/>
          <p:nvPr/>
        </p:nvSpPr>
        <p:spPr>
          <a:xfrm>
            <a:off x="3615631" y="25742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기동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DD76F7-046A-4159-80F2-975D7C0B0C34}"/>
              </a:ext>
            </a:extLst>
          </p:cNvPr>
          <p:cNvSpPr/>
          <p:nvPr/>
        </p:nvSpPr>
        <p:spPr>
          <a:xfrm>
            <a:off x="1820324" y="344278"/>
            <a:ext cx="325398" cy="325398"/>
          </a:xfrm>
          <a:prstGeom prst="rect">
            <a:avLst/>
          </a:prstGeom>
          <a:solidFill>
            <a:srgbClr val="181C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37ED20-A36D-4C19-98B9-396B742D0B3E}"/>
              </a:ext>
            </a:extLst>
          </p:cNvPr>
          <p:cNvSpPr/>
          <p:nvPr/>
        </p:nvSpPr>
        <p:spPr>
          <a:xfrm>
            <a:off x="1530015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배경색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504AD7-C4FD-45CD-A3B6-4ACC00BAEF14}"/>
              </a:ext>
            </a:extLst>
          </p:cNvPr>
          <p:cNvSpPr/>
          <p:nvPr/>
        </p:nvSpPr>
        <p:spPr>
          <a:xfrm>
            <a:off x="2860550" y="344278"/>
            <a:ext cx="325398" cy="325398"/>
          </a:xfrm>
          <a:prstGeom prst="rect">
            <a:avLst/>
          </a:prstGeom>
          <a:solidFill>
            <a:srgbClr val="40404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A00767-8569-4033-A960-5FD39787AE4D}"/>
              </a:ext>
            </a:extLst>
          </p:cNvPr>
          <p:cNvSpPr/>
          <p:nvPr/>
        </p:nvSpPr>
        <p:spPr>
          <a:xfrm>
            <a:off x="2570241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테두리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A61DB7E-B7D8-4D0A-A221-71C0AE851479}"/>
              </a:ext>
            </a:extLst>
          </p:cNvPr>
          <p:cNvSpPr/>
          <p:nvPr/>
        </p:nvSpPr>
        <p:spPr>
          <a:xfrm>
            <a:off x="769956" y="3254467"/>
            <a:ext cx="325398" cy="325398"/>
          </a:xfrm>
          <a:prstGeom prst="rect">
            <a:avLst/>
          </a:prstGeom>
          <a:solidFill>
            <a:srgbClr val="AACC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7C95B4-7C4B-4E81-ADFA-4DC36D270570}"/>
              </a:ext>
            </a:extLst>
          </p:cNvPr>
          <p:cNvSpPr/>
          <p:nvPr/>
        </p:nvSpPr>
        <p:spPr>
          <a:xfrm>
            <a:off x="479647" y="357986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하이라이트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ECED5B5-DACC-4B53-BBAC-669852994D07}"/>
              </a:ext>
            </a:extLst>
          </p:cNvPr>
          <p:cNvSpPr/>
          <p:nvPr/>
        </p:nvSpPr>
        <p:spPr>
          <a:xfrm>
            <a:off x="1820324" y="3252798"/>
            <a:ext cx="325398" cy="325398"/>
          </a:xfrm>
          <a:prstGeom prst="rect">
            <a:avLst/>
          </a:prstGeom>
          <a:solidFill>
            <a:srgbClr val="EE664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5BA9D2B-6DCE-4245-A112-D41624096F38}"/>
              </a:ext>
            </a:extLst>
          </p:cNvPr>
          <p:cNvSpPr/>
          <p:nvPr/>
        </p:nvSpPr>
        <p:spPr>
          <a:xfrm>
            <a:off x="1530015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 능력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2A35FC2-62AD-483C-A2B2-0F734023DFD6}"/>
              </a:ext>
            </a:extLst>
          </p:cNvPr>
          <p:cNvSpPr/>
          <p:nvPr/>
        </p:nvSpPr>
        <p:spPr>
          <a:xfrm>
            <a:off x="2860550" y="3252798"/>
            <a:ext cx="325398" cy="325398"/>
          </a:xfrm>
          <a:prstGeom prst="rect">
            <a:avLst/>
          </a:prstGeom>
          <a:solidFill>
            <a:srgbClr val="FF666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0DA4A66-5242-4188-81AD-5057BA2BAD8C}"/>
              </a:ext>
            </a:extLst>
          </p:cNvPr>
          <p:cNvSpPr/>
          <p:nvPr/>
        </p:nvSpPr>
        <p:spPr>
          <a:xfrm>
            <a:off x="2570241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 능력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AEE8EA-5AD0-473F-B834-C119A366E70C}"/>
              </a:ext>
            </a:extLst>
          </p:cNvPr>
          <p:cNvSpPr/>
          <p:nvPr/>
        </p:nvSpPr>
        <p:spPr>
          <a:xfrm>
            <a:off x="3911482" y="3252798"/>
            <a:ext cx="325398" cy="325398"/>
          </a:xfrm>
          <a:prstGeom prst="rect">
            <a:avLst/>
          </a:prstGeom>
          <a:solidFill>
            <a:srgbClr val="FFAA5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BFD80E-41CF-4F0B-9F3C-C044CD7ABAD9}"/>
              </a:ext>
            </a:extLst>
          </p:cNvPr>
          <p:cNvSpPr/>
          <p:nvPr/>
        </p:nvSpPr>
        <p:spPr>
          <a:xfrm>
            <a:off x="3621173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주의사항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96D2F6-9139-4079-818E-B46F979928C3}"/>
              </a:ext>
            </a:extLst>
          </p:cNvPr>
          <p:cNvSpPr/>
          <p:nvPr/>
        </p:nvSpPr>
        <p:spPr>
          <a:xfrm>
            <a:off x="774933" y="4196297"/>
            <a:ext cx="325398" cy="325398"/>
          </a:xfrm>
          <a:prstGeom prst="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A84A4B-3530-49FD-92B5-1EF334C9ECB7}"/>
              </a:ext>
            </a:extLst>
          </p:cNvPr>
          <p:cNvSpPr/>
          <p:nvPr/>
        </p:nvSpPr>
        <p:spPr>
          <a:xfrm>
            <a:off x="484624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크래딧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5FF7BA-9BBA-4170-A3A1-4484A7DED135}"/>
              </a:ext>
            </a:extLst>
          </p:cNvPr>
          <p:cNvSpPr/>
          <p:nvPr/>
        </p:nvSpPr>
        <p:spPr>
          <a:xfrm>
            <a:off x="1820324" y="4196297"/>
            <a:ext cx="325398" cy="325398"/>
          </a:xfrm>
          <a:prstGeom prst="rect">
            <a:avLst/>
          </a:prstGeom>
          <a:solidFill>
            <a:srgbClr val="ED7D3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65E89C-304B-49C1-A086-3BE56599960D}"/>
              </a:ext>
            </a:extLst>
          </p:cNvPr>
          <p:cNvSpPr/>
          <p:nvPr/>
        </p:nvSpPr>
        <p:spPr>
          <a:xfrm>
            <a:off x="1530015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E4D121-3411-40FE-8CA0-3F1E9435A708}"/>
              </a:ext>
            </a:extLst>
          </p:cNvPr>
          <p:cNvSpPr/>
          <p:nvPr/>
        </p:nvSpPr>
        <p:spPr>
          <a:xfrm>
            <a:off x="2860550" y="419629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1F6DB4-1218-460D-A5B4-0C5785D9AD92}"/>
              </a:ext>
            </a:extLst>
          </p:cNvPr>
          <p:cNvSpPr/>
          <p:nvPr/>
        </p:nvSpPr>
        <p:spPr>
          <a:xfrm>
            <a:off x="2570241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난이도</a:t>
            </a:r>
          </a:p>
        </p:txBody>
      </p:sp>
    </p:spTree>
    <p:extLst>
      <p:ext uri="{BB962C8B-B14F-4D97-AF65-F5344CB8AC3E}">
        <p14:creationId xmlns:p14="http://schemas.microsoft.com/office/powerpoint/2010/main" val="1738174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DED228-C35E-427B-B473-D22FC2719446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552932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3243235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5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4287149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4977453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5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4287149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4977440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5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2552932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3244345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1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4250767" y="516596"/>
            <a:ext cx="41851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  <p:pic>
        <p:nvPicPr>
          <p:cNvPr id="22" name="그림 21">
            <a:hlinkClick r:id="rId9" action="ppaction://hlinksldjump"/>
            <a:extLst>
              <a:ext uri="{FF2B5EF4-FFF2-40B4-BE49-F238E27FC236}">
                <a16:creationId xmlns:a16="http://schemas.microsoft.com/office/drawing/2014/main" id="{C0EF7AB5-43C8-4C65-9A15-0BECD67BB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45DA56-0804-44A6-B369-799C33F3BCC4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hlinkClick r:id="rId3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5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6" y="1888093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5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7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73" y="1888093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22791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9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3" y="1897138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8540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11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36" y="2010814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87076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" y="4599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4089872" y="445632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  <p:pic>
        <p:nvPicPr>
          <p:cNvPr id="28" name="그림 27">
            <a:hlinkClick r:id="rId14" action="ppaction://hlinksldjump"/>
            <a:extLst>
              <a:ext uri="{FF2B5EF4-FFF2-40B4-BE49-F238E27FC236}">
                <a16:creationId xmlns:a16="http://schemas.microsoft.com/office/drawing/2014/main" id="{6A18A976-9728-432E-B4F6-CE8CF9510B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6B54C2-0429-459C-ADB1-8182978D376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4718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443865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AEGIS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943ACB3-B01C-48B2-9FF4-CEE5ADD977F0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A8C5CE16-7D0E-4FBD-BF36-081086221BD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C1D6A58-2308-49F2-9294-92337F4F8B07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84EE37-DA11-4ABF-8D82-3C8237BF627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469A96FB-C4DB-4989-A925-3294BD42A035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9" action="ppaction://hlinksldjump"/>
            <a:extLst>
              <a:ext uri="{FF2B5EF4-FFF2-40B4-BE49-F238E27FC236}">
                <a16:creationId xmlns:a16="http://schemas.microsoft.com/office/drawing/2014/main" id="{95DFBC4B-5FF5-4B70-B0F8-8ADF361A2C7C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97FC5FB5-81BD-4C69-AE96-8FF57CFE1D26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6645AD-6B80-476C-9DC5-90394A63F82F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77A9F9A-AACA-4539-8133-7363A5BE64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AA2EDC8-B33C-4764-A636-A3C70C6C9A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59FB2DFD-EFB8-406E-B8B9-04B48B0ADB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F989A2-47C9-4504-B7A3-70AB5B374318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65A129-1A67-4FFB-AE87-F6DBDC3562A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673111E-FAD9-4749-9166-C948DA35AA57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416859-161D-4980-926D-661FDE00E8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9423B0B-867A-4E4F-B160-6640D618F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13FA6041-F60B-4B56-9FE6-6FE2C572F4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0CC766-14C2-452C-8D48-22BC65D6FF81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D6143A-2CE3-4D57-82D7-A8AB1EDFFDC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04DA18E-8784-4BEA-A9E0-E3D71C74CF63}"/>
              </a:ext>
            </a:extLst>
          </p:cNvPr>
          <p:cNvGrpSpPr/>
          <p:nvPr/>
        </p:nvGrpSpPr>
        <p:grpSpPr>
          <a:xfrm>
            <a:off x="1887201" y="6922161"/>
            <a:ext cx="1720131" cy="1737604"/>
            <a:chOff x="90891" y="5448643"/>
            <a:chExt cx="2293508" cy="1338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5FEEE92-29BE-4AEC-B7FF-498801EA4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AE7E7A1-19B6-4525-9D75-7519C14A161E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ABCBD536-85E9-44D7-8AA3-5541CB4D46F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52C041-8228-44DA-91E1-8A3302DC371F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7D49C2-B3DF-4943-BAEB-368FC772CD6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C08E8C6-E59F-4941-A039-85C19A2C4919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5CC0DDE-B563-45FC-A6A1-6C1FC44943D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B743B53-5D9E-4667-99B4-C476C6D16B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94EABAEC-7AA9-4DF6-B586-3E8264A51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71C315-317C-43EB-88E1-772F827CFE4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797C868-35DA-45CC-B563-A148CC1AAF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1D384F9-B95A-4D0E-B779-33014257B204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20CA01-973E-49C7-9444-8627F30308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547C09A-2A64-486F-93E5-1A265BA6B1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08136606-93FA-4DAC-9922-8AA0AC79AC05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FA72E-7EA8-4E6E-958A-EB545EBBC5D4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736DE25-DB6F-4B48-AD9A-1CC3F7B9AC38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DC5B2846-1E8E-4283-9FA7-461153D5710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233BDB-A863-4BD5-AEC5-83CD00C5E17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이지스의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대미지 적용이 느리지만 적에게 확실한 피해를 가하고 직접적인 에너지 수급을 책임집니다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발사 중에는 조준을 집중할 필요가 없어 격발 중에 맵을 보거나 빠른 채팅 또는 어빌리티를 사용할 수도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번 능력인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블링크 시프트 부표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사용하면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사용에 앞서 유리한 위치로 이동하거나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엄폐물 뒤로 점멸하여 위험 상황에서 탈출할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예열 중 취소당할 수 있으니 주의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이등변 삼각형 110">
            <a:hlinkClick r:id="rId9" action="ppaction://hlinksldjump"/>
            <a:extLst>
              <a:ext uri="{FF2B5EF4-FFF2-40B4-BE49-F238E27FC236}">
                <a16:creationId xmlns:a16="http://schemas.microsoft.com/office/drawing/2014/main" id="{EA817B45-1DBF-4932-B8FE-D4ED7A322FA7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C04D3F95-F883-48B2-91CF-7E8C4253CEF6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10" action="ppaction://hlinksldjump"/>
            <a:extLst>
              <a:ext uri="{FF2B5EF4-FFF2-40B4-BE49-F238E27FC236}">
                <a16:creationId xmlns:a16="http://schemas.microsoft.com/office/drawing/2014/main" id="{D0A3CAE1-3B09-4ACA-AA57-466E391E0E8A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E93C58-53AE-4823-83A5-D2C1B53AAA6C}"/>
              </a:ext>
            </a:extLst>
          </p:cNvPr>
          <p:cNvSpPr/>
          <p:nvPr/>
        </p:nvSpPr>
        <p:spPr>
          <a:xfrm>
            <a:off x="313019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A789FAD-4FA7-4079-998C-B1761114F2AE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636461-A0EF-41B5-A12B-513E0005101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944F9AC-93AF-4007-AFB9-6804B448C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43E9CBE2-64EB-4969-8D68-918964C7B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CA25FC-43B5-428A-91EE-08BB66384BB6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6B8E1A4-F01E-4C00-A47D-710E890E543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BF89FC0-1E6B-4ED5-80E3-7F19A596ACAF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28897BD-2E77-4DDE-88A8-938281BC0E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389EE378-A892-4CAE-986C-D1A8331EBA3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2BB60136-EAFF-4044-ACC3-59A695F6F5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78D3A4B-C591-44D4-8926-EEFB7584962B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D84E47-884D-4A43-8624-A799AC2415A8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ACA4AB3-0CA4-4118-A3D2-4361E9CBE949}"/>
              </a:ext>
            </a:extLst>
          </p:cNvPr>
          <p:cNvGrpSpPr/>
          <p:nvPr/>
        </p:nvGrpSpPr>
        <p:grpSpPr>
          <a:xfrm>
            <a:off x="1887201" y="6922166"/>
            <a:ext cx="1720131" cy="1737604"/>
            <a:chOff x="90891" y="5448643"/>
            <a:chExt cx="2293508" cy="1338049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760BAB6-2723-4033-9F82-97AD2C42819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C1A3036-C365-4B56-99E4-F37E95BCFD72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08A67EB9-5647-4F90-9FE4-B33CBBC959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5D790ED-359A-48CC-9112-25AE8A012C2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0ACB134-0458-4166-80F2-03F7C7288C9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250893-C1D6-460C-8383-E6BCF3F95A9E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53A6AE8-7FB1-4F20-98B1-276C81305EF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A0115C4-B7F3-49D2-967D-399664CB1F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EC6C34D7-2F00-4646-AC4B-9BAE44B90B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84481D9-73C3-4D06-82D0-99CA5402D08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5B1EB80-FEBF-40DF-8FD3-AEE01030281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4F482D5-43DC-4E2A-8A3D-B719E2678600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87917861-2BA4-4D22-8555-B007256F72E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B9355AF8-6181-44A3-BF16-2B4FB51665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B2BDA24F-CE04-46C1-B35C-FCFE198B520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283560B-A1A2-4D6F-9DD8-2996475EF49D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DD689BB-56CC-4DF4-8746-BD89DBD0B85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9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115951"/>
            <a:ext cx="0" cy="5404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9966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763882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324626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525778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2D3E1AA-B1C5-4DA8-BCDF-85A1F9A5F0CF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F3A2338-5334-4398-A762-AB019E4D45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0C67FBD-CA7A-4B03-B3B6-8D33508633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8" name="십자형 157">
                <a:extLst>
                  <a:ext uri="{FF2B5EF4-FFF2-40B4-BE49-F238E27FC236}">
                    <a16:creationId xmlns:a16="http://schemas.microsoft.com/office/drawing/2014/main" id="{BAEF3290-7D68-4A2E-AA0A-9734A4F373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C57CEB9-F72D-49C0-ADDF-8FF1B51F2505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0214105-C7DB-49F7-95E1-9BA7CF3CEA2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0D1C4F-01ED-4669-87FC-78CD03DCDD2B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4DE2C30-5069-44AF-9BEA-3B9D0CA399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F7A0777-61C7-4471-A3BB-BD51102AF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십자형 168">
                <a:extLst>
                  <a:ext uri="{FF2B5EF4-FFF2-40B4-BE49-F238E27FC236}">
                    <a16:creationId xmlns:a16="http://schemas.microsoft.com/office/drawing/2014/main" id="{60AF52FE-FB0B-4292-A516-C69A216FDF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3C24EE4-B09C-4470-BE4D-AE6F3B975D6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003C5B1-A254-4C8C-BBC5-3BB55709E44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D8C60D6-4E39-4BE5-B593-6270389981D9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F0A7803-46BD-40A1-9723-00478DA5EA1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7711225-9BD7-47D4-840F-8A8C7CD5C706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5" name="십자형 174">
                <a:extLst>
                  <a:ext uri="{FF2B5EF4-FFF2-40B4-BE49-F238E27FC236}">
                    <a16:creationId xmlns:a16="http://schemas.microsoft.com/office/drawing/2014/main" id="{C81C151C-0623-4B22-8E01-ED1B1C20E8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83FBF56-AFD1-4201-A8E8-45F883B7153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A82411A-6669-42A0-974B-0D7B0DC4657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2BAF8BE-1DE4-4434-81C3-8B70C6C2301F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263F4CB7-C042-4A94-B9A8-C0945937EE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CFCC383-6769-4016-A345-A5AC8C695B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십자형 190">
                <a:extLst>
                  <a:ext uri="{FF2B5EF4-FFF2-40B4-BE49-F238E27FC236}">
                    <a16:creationId xmlns:a16="http://schemas.microsoft.com/office/drawing/2014/main" id="{94FB52C6-44E6-44F7-A42D-FB3FE401D6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17A76FD-DCF3-4067-A52E-F070CA81277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2A6A205-9CDE-4ECD-B144-2639E15EE63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1671E53-62E1-4807-8101-DC577D092E21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8523631-7282-41A7-A677-53D4418029B0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A37F228-BD00-42BB-AA57-4EDD17D0F66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3" name="십자형 202">
                <a:extLst>
                  <a:ext uri="{FF2B5EF4-FFF2-40B4-BE49-F238E27FC236}">
                    <a16:creationId xmlns:a16="http://schemas.microsoft.com/office/drawing/2014/main" id="{FAC5CA1F-5D5E-4707-8163-009390D30A8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7C8C77-5A96-4FB9-994C-5A4321167478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10C5C39-AD5B-40BE-A495-A75C8F3E2D8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D2D0A3-1C8E-4EF4-A9D3-8F82FE8B61A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4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9696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200154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EE9569B3-0DAC-4710-8616-CB1AD8F9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BASILISK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4D86A979-68E1-40C3-97A8-79A97A5A3AB6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255ED9E-3CE5-449B-9BC1-544C550E3FFE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22124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9C387CE-DC33-46A4-B01B-38D3A67D1E3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9" action="ppaction://hlinksldjump"/>
            <a:extLst>
              <a:ext uri="{FF2B5EF4-FFF2-40B4-BE49-F238E27FC236}">
                <a16:creationId xmlns:a16="http://schemas.microsoft.com/office/drawing/2014/main" id="{27726C0A-AA07-4B95-9B51-3E0346262747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0" action="ppaction://hlinksldjump"/>
            <a:extLst>
              <a:ext uri="{FF2B5EF4-FFF2-40B4-BE49-F238E27FC236}">
                <a16:creationId xmlns:a16="http://schemas.microsoft.com/office/drawing/2014/main" id="{A21D21DA-2D0A-4DDD-8355-326F7439334E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6563279-B9D1-444C-B532-BF0AE0E6B6FB}"/>
              </a:ext>
            </a:extLst>
          </p:cNvPr>
          <p:cNvGrpSpPr/>
          <p:nvPr/>
        </p:nvGrpSpPr>
        <p:grpSpPr>
          <a:xfrm>
            <a:off x="70786" y="7026141"/>
            <a:ext cx="1717514" cy="1737603"/>
            <a:chOff x="94381" y="5448643"/>
            <a:chExt cx="2290018" cy="133804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14D384C-109E-47BD-B4E6-58FBF2ADAF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FF6AE51-4961-4E7A-8E63-1AAD8CAD98E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03A28C7B-88F5-4B6C-8751-80ABFB23E5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339570-934B-4669-9D20-CC6410224523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ED5F4A2-F6AE-4479-A04C-6F91F96A08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6EE5B9-7406-4750-BE66-C9D709343B1A}"/>
              </a:ext>
            </a:extLst>
          </p:cNvPr>
          <p:cNvGrpSpPr/>
          <p:nvPr/>
        </p:nvGrpSpPr>
        <p:grpSpPr>
          <a:xfrm>
            <a:off x="3711778" y="7026136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40D5AAC-CD55-421E-A801-26B1687706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4A89B75-C85B-4876-A779-49602B1D30E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E4D11A59-FA45-4589-B77F-AF1561D82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48C8F9-E7FF-47DA-9284-AD90DC62588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E4C457B-7D51-4B91-B5AA-407370ADCEA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CE6E25F-F0F8-4314-AEF5-2DCEA956A95E}"/>
              </a:ext>
            </a:extLst>
          </p:cNvPr>
          <p:cNvGrpSpPr/>
          <p:nvPr/>
        </p:nvGrpSpPr>
        <p:grpSpPr>
          <a:xfrm>
            <a:off x="1887201" y="7026137"/>
            <a:ext cx="1720131" cy="1737603"/>
            <a:chOff x="90891" y="5448643"/>
            <a:chExt cx="229350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1D0FEAA-F0FD-4C56-AB2C-3AB3B9EB1DC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A94F446-E89E-41BB-925B-287DCBAFCA1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8C8BC6BD-0B0C-48C9-A0AB-79F6A82524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75454BC-340C-48A9-B21C-431A1B90FDA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32FD440-2F35-406C-AD5C-4CD25ECB5A3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2A2D93A-877D-4BFE-8B70-59279955C9F9}"/>
              </a:ext>
            </a:extLst>
          </p:cNvPr>
          <p:cNvGrpSpPr/>
          <p:nvPr/>
        </p:nvGrpSpPr>
        <p:grpSpPr>
          <a:xfrm>
            <a:off x="5532589" y="7026136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8B4B778-ED46-4470-A585-A7F2FB568CC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C5BB0A1-EA32-448A-8FC5-A584757096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7C79DC85-BD29-47E5-AA97-98C62DDC54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9E8E11-96D8-4C54-A03C-815BA76C46C9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46F90D-3DC8-4706-A6BB-6835DF335094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C38247-A126-4BDE-9E28-A6468A158C09}"/>
              </a:ext>
            </a:extLst>
          </p:cNvPr>
          <p:cNvGrpSpPr/>
          <p:nvPr/>
        </p:nvGrpSpPr>
        <p:grpSpPr>
          <a:xfrm>
            <a:off x="7349004" y="703221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B3B751F-DA28-4860-82F8-C828C98ED9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77A3DA-C4A4-45B0-AC1A-6CC9631B09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065C6B24-6FFC-4A88-93E9-BC29A59369A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542A7C8-8C93-4FDF-BDB6-0BA52FEEB2B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0AC5FCA-0B6F-4D41-8165-74B9580471B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D21292-B67E-492A-B52F-2ABFC8C27BD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순수한 플라즈마 피해로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장갑을 무시하지만 장갑에 피해를 주지도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아군과 협동하려면 투사체 피해가 있는 플라즈마 콜로더 로드아웃을 사용하는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중력자 닻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적용된 적함은 점멸이나 부스트 등 이동기와 은폐 능력을 사용하지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이것을 이용해 적 기동성 함선이나 은폐함의 전술을 봉인하고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처치하기 쉽도록 만드세요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3" name="이등변 삼각형 72">
            <a:hlinkClick r:id="rId9" action="ppaction://hlinksldjump"/>
            <a:extLst>
              <a:ext uri="{FF2B5EF4-FFF2-40B4-BE49-F238E27FC236}">
                <a16:creationId xmlns:a16="http://schemas.microsoft.com/office/drawing/2014/main" id="{DFFA4BC3-DCE2-47A2-9F9E-D418C90FB88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hlinkClick r:id="rId10" action="ppaction://hlinksldjump"/>
            <a:extLst>
              <a:ext uri="{FF2B5EF4-FFF2-40B4-BE49-F238E27FC236}">
                <a16:creationId xmlns:a16="http://schemas.microsoft.com/office/drawing/2014/main" id="{1D2B5733-A2A5-40E8-9FC9-547FC9D912FF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6218E5DA-A5BA-41DC-9961-5E6E8EF24C2D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20317B-F848-4F56-9A43-8ED386EA23E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00018CB-7CB8-45A5-8EC2-E3358698AC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817759E-8F42-418D-B312-CDBB0B7935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8B464429-B45E-4CEF-A1BA-6BA19323287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73E5FF-B5E3-46C2-BDBE-C9A004188C35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538A7D6-E447-4D6F-9605-55E4E7162783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26D452F-D390-438A-B5FD-56244C38B642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080155-9CDD-42BB-80C4-403BF73E74B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C636193-2A4F-4D6D-B859-838A7467F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90AF9F55-438C-422C-9E8B-EBC38F5B58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225C73-0F8E-46A1-AB95-349258C01BEB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65EBD07-BCB4-4317-BF92-D8ED79067DE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A1B66AB-03A1-4709-A1E0-5EA3AFA33169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91E2787-8FD8-4157-8FCC-B8771CECC89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1B8688C-C512-4428-BB1D-0E598D9BB9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E69D40CC-FE0C-45FE-8FFA-99398BF93B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B32340-9E81-4ECA-B96E-3408A68D582A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C3DC8BF-9B8D-45FF-A790-96C8D84503D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0535D31-0AB9-42C9-82F0-8B20B11507CA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57B8C3-3060-4ECF-A675-1FB91CA9758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5BDD5CB-E91C-424C-BE46-9CC41A27FA2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CFBB5B98-237D-40B0-9A0A-95702037280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014BE6-C52D-4B85-BFF4-BC8EA0F1832A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E8B19D-EB4F-48C9-B345-2A3A669CA69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DFBF69E-06DA-4E22-B273-86A2BE7D0883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07D89EDB-0C41-490F-9C15-BC045CA7E69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1F0B2EE-8EAA-490B-841D-2BA63B1A351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EC432647-BC6D-4020-8352-FA99E07B667E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F942E1-2589-4449-8DE9-8A19B1D4EB98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AB4EFB1-84AE-475E-A261-77364A6E081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D408DC-6026-4F61-8AB3-CA49AC20D129}"/>
              </a:ext>
            </a:extLst>
          </p:cNvPr>
          <p:cNvSpPr/>
          <p:nvPr/>
        </p:nvSpPr>
        <p:spPr>
          <a:xfrm>
            <a:off x="322693" y="692216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6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376037"/>
            <a:ext cx="0" cy="3996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775662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971908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2049872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3112755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239327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582299"/>
            <a:ext cx="0" cy="92031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150165" y="1255457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8EBB2A6-F797-434C-8D0D-706F8CB8AD11}"/>
              </a:ext>
            </a:extLst>
          </p:cNvPr>
          <p:cNvGrpSpPr/>
          <p:nvPr/>
        </p:nvGrpSpPr>
        <p:grpSpPr>
          <a:xfrm>
            <a:off x="-3749005" y="4531774"/>
            <a:ext cx="1149921" cy="276837"/>
            <a:chOff x="94381" y="4809629"/>
            <a:chExt cx="1533228" cy="36911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6DEFB8-3779-40B5-831C-8DFC86D9C435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468A7A-4D6C-4DE7-938C-9D5D5CD871CD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CD6A3A1-2BB1-40CB-9F69-5DF227344EC4}"/>
              </a:ext>
            </a:extLst>
          </p:cNvPr>
          <p:cNvGrpSpPr/>
          <p:nvPr/>
        </p:nvGrpSpPr>
        <p:grpSpPr>
          <a:xfrm>
            <a:off x="-2511254" y="4531773"/>
            <a:ext cx="1149921" cy="276837"/>
            <a:chOff x="94381" y="4809629"/>
            <a:chExt cx="1533228" cy="36911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38266D7-1B49-4705-A85B-37AB82098E7E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222B1A4-D415-4B5C-9FF6-6769DD522A02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DA429A1-E5BA-4997-B6A6-1A105A48949C}"/>
              </a:ext>
            </a:extLst>
          </p:cNvPr>
          <p:cNvGrpSpPr/>
          <p:nvPr/>
        </p:nvGrpSpPr>
        <p:grpSpPr>
          <a:xfrm>
            <a:off x="-1278128" y="4531774"/>
            <a:ext cx="1149921" cy="276837"/>
            <a:chOff x="94381" y="4809629"/>
            <a:chExt cx="1533228" cy="369116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F8C987-B20A-4AC2-9A31-FE06E7F7CB7B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84D935-CFB3-4959-8A01-052ADF043420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952D364-4F5C-4350-8FB9-FC19F79F7547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DFDD7737-0F4E-49B6-B82E-3A67AE594D96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7E08C76-2D5B-4550-99FB-C989EC2B48A6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41E8270-BCCA-4560-B0C0-280AE6AFD153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8848A6A-40C9-447E-8EB2-542BB30131F6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428F97D-5927-4430-A592-48F7E12187C3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8141A746-C8B6-42EA-AD58-6D20C7912010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3BE4A7-AC71-4B1B-9A16-7F3C7CB898EC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325764D-53C7-4979-BF39-05C5FDD79AFC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DADB47-D3B0-4FC9-8A1F-05983728561B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64871F7-86D0-40EE-8DEA-DCF0FFB83551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C95A1FEF-8812-47E7-AC54-BFE45E15A9B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6" name="사각형: 잘린 한쪽 모서리 215">
                  <a:extLst>
                    <a:ext uri="{FF2B5EF4-FFF2-40B4-BE49-F238E27FC236}">
                      <a16:creationId xmlns:a16="http://schemas.microsoft.com/office/drawing/2014/main" id="{FC78E659-6DFC-4EDB-95E4-A053125BD22F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0BE94847-7867-4715-9918-56962ECD35A1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9E40517B-D81B-4DAD-A069-E483C24C9392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4" name="사각형: 잘린 한쪽 모서리 213">
                  <a:extLst>
                    <a:ext uri="{FF2B5EF4-FFF2-40B4-BE49-F238E27FC236}">
                      <a16:creationId xmlns:a16="http://schemas.microsoft.com/office/drawing/2014/main" id="{9C861D44-3D92-4E53-83AE-6CAE840C78C2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93840928-6688-4BAA-92F3-90FC9B6A61A4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F421C280-BDDC-4758-BC07-8A0A24DF9363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2" name="사각형: 잘린 한쪽 모서리 211">
                  <a:extLst>
                    <a:ext uri="{FF2B5EF4-FFF2-40B4-BE49-F238E27FC236}">
                      <a16:creationId xmlns:a16="http://schemas.microsoft.com/office/drawing/2014/main" id="{B3D0C75C-1EC4-4DBD-B980-6B9612BE660B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9711A29-B4FD-4940-8B32-2F885F2B45E9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7FB844E-7F93-4B7E-BDD8-3B42ED541CAB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0" name="사각형: 잘린 한쪽 모서리 209">
                  <a:extLst>
                    <a:ext uri="{FF2B5EF4-FFF2-40B4-BE49-F238E27FC236}">
                      <a16:creationId xmlns:a16="http://schemas.microsoft.com/office/drawing/2014/main" id="{5913E780-849E-4226-9B68-4A8EA9490168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E132A20-8D63-4182-B232-5C2791C1F71A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BA22F0E-CC98-467E-A48F-F198B88C0D6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FE9B09B0-A6C3-4B23-B9DD-4850C58B8D7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D13EA678-C16C-49E0-9C51-68A54FEEBD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BBB315-F30E-4252-959F-9F275D51A1C9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F5F89-972E-422A-BAA7-33809D7F68BC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B5FA2C1-92BB-46C9-BAA8-C47827F461F5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FEA6FA82-E85C-4AE9-B68F-5F0407928E9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FF52A22-8DEB-476B-B64A-9FD8935BEF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964D87E-787B-4F70-886B-8E1FF7380E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E1B6E3B-7524-46ED-AD6D-964F88BB64F3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9D162C0-50DC-454D-9656-510AD3477E6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2860206-C46D-44BF-8DDF-EE77A247BF30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8B3E06BC-C75F-4F4C-9FC4-E15D4B88CBA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F3B173D-8D6D-4540-B94C-E5E185E7CC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1876DB39-4188-4475-BB07-30721E185F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A815FD-E623-4E66-AA91-655E12B57CB9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721F9B7-D84C-4AB7-B96E-DB9B6A822C9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8B3EC4D-8AB0-460A-9675-B63121536E5B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DACEA79-25BC-4E6C-A79E-920F0ADC7B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4FE1456-86FA-4D87-B55D-7C831CB4571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8" name="십자형 207">
                <a:extLst>
                  <a:ext uri="{FF2B5EF4-FFF2-40B4-BE49-F238E27FC236}">
                    <a16:creationId xmlns:a16="http://schemas.microsoft.com/office/drawing/2014/main" id="{C0441E24-5D41-43FC-B0CD-FF98FCD888D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AEDC57A-A058-4BB2-9932-839BBD2852B5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C3B516D-9991-4271-99AF-76B20C4CB77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93FC0D6-DD49-47ED-B73C-67520B24FDB0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D9ED5F3-13FE-4939-A62D-1A0436FC479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C85C532-F056-4B0D-9375-ADBA4849654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8" name="십자형 227">
                <a:extLst>
                  <a:ext uri="{FF2B5EF4-FFF2-40B4-BE49-F238E27FC236}">
                    <a16:creationId xmlns:a16="http://schemas.microsoft.com/office/drawing/2014/main" id="{0BE6A079-294B-44CF-A807-4BDDAF2A39B2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88BF5C-DDF3-4F92-8410-928BD4748175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E9EA98A-8274-4E12-A860-5DEC4E60C93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6D25B96D-8201-411D-B8B7-C4B2ADD67D26}"/>
              </a:ext>
            </a:extLst>
          </p:cNvPr>
          <p:cNvGrpSpPr/>
          <p:nvPr/>
        </p:nvGrpSpPr>
        <p:grpSpPr>
          <a:xfrm>
            <a:off x="-6662797" y="-562429"/>
            <a:ext cx="6173454" cy="7982857"/>
            <a:chOff x="-1598446" y="-562429"/>
            <a:chExt cx="6173454" cy="798285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0B6B9D8-EA43-47B8-96FA-7E8A55FF8823}"/>
                </a:ext>
              </a:extLst>
            </p:cNvPr>
            <p:cNvGrpSpPr/>
            <p:nvPr/>
          </p:nvGrpSpPr>
          <p:grpSpPr>
            <a:xfrm>
              <a:off x="-1598446" y="-562429"/>
              <a:ext cx="6172194" cy="7982857"/>
              <a:chOff x="-1598446" y="-562429"/>
              <a:chExt cx="6172194" cy="7982857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C871EBD-4392-4F6C-9148-7B14AC7BE323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FF9DCAD-C429-4298-A0D9-157494293CEE}"/>
                  </a:ext>
                </a:extLst>
              </p:cNvPr>
              <p:cNvSpPr txBox="1"/>
              <p:nvPr/>
            </p:nvSpPr>
            <p:spPr>
              <a:xfrm>
                <a:off x="385720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1" name="TextBox 5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D6076B9-E905-49A9-B09D-96B137C374FF}"/>
                  </a:ext>
                </a:extLst>
              </p:cNvPr>
              <p:cNvSpPr txBox="1"/>
              <p:nvPr/>
            </p:nvSpPr>
            <p:spPr>
              <a:xfrm>
                <a:off x="385720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2" name="TextBox 5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7B73734-9EC6-42D3-BE16-C9DB944006E8}"/>
                  </a:ext>
                </a:extLst>
              </p:cNvPr>
              <p:cNvSpPr txBox="1"/>
              <p:nvPr/>
            </p:nvSpPr>
            <p:spPr>
              <a:xfrm>
                <a:off x="385720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3" name="TextBox 5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A84DCFB-6C6E-4637-9C29-23EF1ACB90C1}"/>
                  </a:ext>
                </a:extLst>
              </p:cNvPr>
              <p:cNvSpPr txBox="1"/>
              <p:nvPr/>
            </p:nvSpPr>
            <p:spPr>
              <a:xfrm>
                <a:off x="385720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9132C0-8C4E-4628-A4DA-6D699851DC8F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45" name="그래픽 44" descr="덮인 책">
              <a:extLst>
                <a:ext uri="{FF2B5EF4-FFF2-40B4-BE49-F238E27FC236}">
                  <a16:creationId xmlns:a16="http://schemas.microsoft.com/office/drawing/2014/main" id="{ED3ABD0F-863D-456A-8EF9-99E460C9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853" y="1387182"/>
              <a:ext cx="637200" cy="637200"/>
            </a:xfrm>
            <a:prstGeom prst="rect">
              <a:avLst/>
            </a:prstGeom>
          </p:spPr>
        </p:pic>
        <p:pic>
          <p:nvPicPr>
            <p:cNvPr id="46" name="그래픽 45" descr="전원">
              <a:extLst>
                <a:ext uri="{FF2B5EF4-FFF2-40B4-BE49-F238E27FC236}">
                  <a16:creationId xmlns:a16="http://schemas.microsoft.com/office/drawing/2014/main" id="{B9B0AD77-5963-4FA1-A233-AC8C42AA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4853" y="4831204"/>
              <a:ext cx="637200" cy="637200"/>
            </a:xfrm>
            <a:prstGeom prst="rect">
              <a:avLst/>
            </a:prstGeom>
          </p:spPr>
        </p:pic>
        <p:pic>
          <p:nvPicPr>
            <p:cNvPr id="47" name="그래픽 46" descr="사용자">
              <a:extLst>
                <a:ext uri="{FF2B5EF4-FFF2-40B4-BE49-F238E27FC236}">
                  <a16:creationId xmlns:a16="http://schemas.microsoft.com/office/drawing/2014/main" id="{B43EB88E-FD18-4321-9DCF-46639C10E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853" y="3681590"/>
              <a:ext cx="637200" cy="637200"/>
            </a:xfrm>
            <a:prstGeom prst="rect">
              <a:avLst/>
            </a:prstGeom>
          </p:spPr>
        </p:pic>
        <p:pic>
          <p:nvPicPr>
            <p:cNvPr id="48" name="그래픽 47" descr="도움말">
              <a:extLst>
                <a:ext uri="{FF2B5EF4-FFF2-40B4-BE49-F238E27FC236}">
                  <a16:creationId xmlns:a16="http://schemas.microsoft.com/office/drawing/2014/main" id="{85C22B6D-4FF2-4914-8B27-167A70482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4853" y="2535245"/>
              <a:ext cx="637200" cy="637200"/>
            </a:xfrm>
            <a:prstGeom prst="rect">
              <a:avLst/>
            </a:prstGeom>
          </p:spPr>
        </p:pic>
      </p:grpSp>
      <p:pic>
        <p:nvPicPr>
          <p:cNvPr id="3" name="1065677934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A79257-5DC1-4B85-8070-8CC433EA910E}"/>
              </a:ext>
            </a:extLst>
          </p:cNvPr>
          <p:cNvGrpSpPr/>
          <p:nvPr/>
        </p:nvGrpSpPr>
        <p:grpSpPr>
          <a:xfrm>
            <a:off x="1703104" y="1871026"/>
            <a:ext cx="5737787" cy="3786827"/>
            <a:chOff x="1703104" y="1871026"/>
            <a:chExt cx="5737787" cy="37868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809614-C236-481A-AAEC-722DB91F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90BCD0-F174-4377-85CC-2BBA5FFF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6FA2F6-9FAD-4568-BF74-8FED1FBEAE34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F50EC5-DF41-4697-AD6E-4F2A6CDA5F53}"/>
                </a:ext>
              </a:extLst>
            </p:cNvPr>
            <p:cNvSpPr txBox="1"/>
            <p:nvPr/>
          </p:nvSpPr>
          <p:spPr>
            <a:xfrm>
              <a:off x="1703104" y="5288521"/>
              <a:ext cx="5737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>
                  <a:solidFill>
                    <a:srgbClr val="FFFFF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CLICK MOUSE</a:t>
              </a:r>
              <a:endParaRPr lang="ko-KR" altLang="en-US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130627" y="-140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8244D7-3373-435A-8946-CC88AED7B4E6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747AC4C-F3D0-43A0-8699-B2FABF075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363BC5-F9C2-4573-BC08-A3B3424A8F06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BUG FIX!!!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17B8A37-45B8-4575-BB67-29DC5B0E550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25126" y="5024962"/>
            <a:ext cx="1756661" cy="1737598"/>
            <a:chOff x="62544" y="5443962"/>
            <a:chExt cx="2342214" cy="133805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62544" y="5443962"/>
              <a:ext cx="2290018" cy="1338045"/>
              <a:chOff x="564239" y="3775446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58179" cy="1333360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86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BLACK WIDOW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5116522-99CE-42C2-841B-19A87E980EAD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32A9F79-B816-43B5-B43B-F11C2864A70F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D6145905-386B-418D-92CA-F0A4519665A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820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asdf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AC12C141-DE80-4EB3-B512-77A378459B4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1" action="ppaction://hlinksldjump"/>
            <a:extLst>
              <a:ext uri="{FF2B5EF4-FFF2-40B4-BE49-F238E27FC236}">
                <a16:creationId xmlns:a16="http://schemas.microsoft.com/office/drawing/2014/main" id="{33619263-01C2-4B3E-9752-B7C5EAB8813D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4" name="사각형: 둥근 모서리 73">
            <a:hlinkClick r:id="rId12" action="ppaction://hlinksldjump"/>
            <a:extLst>
              <a:ext uri="{FF2B5EF4-FFF2-40B4-BE49-F238E27FC236}">
                <a16:creationId xmlns:a16="http://schemas.microsoft.com/office/drawing/2014/main" id="{4D4DFB23-48ED-4BCF-8BDC-3F5E98DD1E0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C8115D6-CFB7-4221-8F72-9B93C6D2B43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0DAE857-F92E-40D9-908A-1A3AA60609D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1292E06-A4DA-4CD4-B684-EF698603F0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6" name="십자형 85">
                <a:extLst>
                  <a:ext uri="{FF2B5EF4-FFF2-40B4-BE49-F238E27FC236}">
                    <a16:creationId xmlns:a16="http://schemas.microsoft.com/office/drawing/2014/main" id="{443F9A7B-FFEA-4196-A84D-5C0FC2EB49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1917CC3-77DB-4A4A-9EED-8393AEAE3440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8CAA37-ACDF-459C-B7AC-86D3963411D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B9DE912-4732-4BA5-94E8-FD77E9B3836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CC2A5D5-9DEC-4AE0-8C22-098539703E7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374B7DB-E0D2-4723-88C2-61E4D517E1E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3" name="십자형 92">
                <a:extLst>
                  <a:ext uri="{FF2B5EF4-FFF2-40B4-BE49-F238E27FC236}">
                    <a16:creationId xmlns:a16="http://schemas.microsoft.com/office/drawing/2014/main" id="{7B32A7F7-B861-4169-A83C-5E2D95E8F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7248CC-E2EB-4148-9F80-75DC2C380221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A3CE2A6-10D0-4B0F-AA4A-A85C4EA5F9D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E55D660-86CE-4528-BB78-D372E21CB476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B04B84F-D135-4B1B-A966-A49F986B5F2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24769D1-F753-4BCA-81D3-8BE961D15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9" name="십자형 98">
                <a:extLst>
                  <a:ext uri="{FF2B5EF4-FFF2-40B4-BE49-F238E27FC236}">
                    <a16:creationId xmlns:a16="http://schemas.microsoft.com/office/drawing/2014/main" id="{E7EE4858-D9DF-4029-8EEE-0BC8BAAA7E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2480928-A361-471E-9F46-D45AB58E537C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87E895-9EF1-4F93-A498-72577403F56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41A633-B95E-4C52-BE1B-BE252E2BC300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B9DFB50-C280-4CAD-A34C-CA0171C7849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D68C88C-1FD2-4D6E-9782-B6F1FE94A1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5" name="십자형 104">
                <a:extLst>
                  <a:ext uri="{FF2B5EF4-FFF2-40B4-BE49-F238E27FC236}">
                    <a16:creationId xmlns:a16="http://schemas.microsoft.com/office/drawing/2014/main" id="{E19AC3C2-BE87-4AB2-83FB-A9B5A3F5BC4A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EE88E0-A9DB-4D8D-A2F0-A94A27300F09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E68F4C0-3666-4E66-B52D-9B9884617D2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A1C4D19-3999-4AC3-B668-FB5C3C8733C6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A174099-5179-4536-AD2F-6BEF7B3ABA05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3E02D576-1909-4EF8-AADC-B98C20E391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2" name="십자형 111">
                <a:extLst>
                  <a:ext uri="{FF2B5EF4-FFF2-40B4-BE49-F238E27FC236}">
                    <a16:creationId xmlns:a16="http://schemas.microsoft.com/office/drawing/2014/main" id="{F58D88AF-77B8-4B79-84F8-214A2BE4587F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3F084C-8BBF-4F44-BCCF-031829822503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647FB49-6339-4933-9DC9-FB25F5E833A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웨펀 인터럽트를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이어지는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90F06B-1697-494D-AED0-3F0AC965122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ASDF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23923054-391D-4937-B049-82D1063D6B0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5970AFC5-E982-43EA-8755-2B53E55ABEB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6" name="사각형: 둥근 모서리 75">
            <a:hlinkClick r:id="rId12" action="ppaction://hlinksldjump"/>
            <a:extLst>
              <a:ext uri="{FF2B5EF4-FFF2-40B4-BE49-F238E27FC236}">
                <a16:creationId xmlns:a16="http://schemas.microsoft.com/office/drawing/2014/main" id="{20F69D7A-AAC3-43A2-9104-BE18A668B739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8A5A4DC-E1C7-4BCA-9DB5-45D73CA3A8F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E33D9C1-84C7-4E4A-AF47-B3EEC24B34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B2F4260-72DB-4CCE-B223-007C902F1B0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F4FC5093-AC78-4D1D-8DF8-C0147DB5B70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634CF9F-4BF0-4CD3-9449-9093813660CF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C624D84-0E95-42BE-B94E-FC1A89DFEAE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31C877-338B-42A9-B30F-6A059548E1C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29585CA-E0F3-4D73-BF4E-84DF526911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4CC76C4-0C5E-42EA-9763-D5D793CED6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1F9B9057-383B-4D99-895E-5BE391A2E1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44C4AC-535B-4F5A-A352-BD602C6DEE86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D8D92-C421-48C3-A1C5-BB2DB840146C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185A494-8E5A-49E6-AA3B-DD376C12A311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16F6A29-96C3-403B-AFAF-CD176E56398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108B599-B3F4-4F03-9FA3-77D992ED99A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16C9B415-B9F5-44D5-A8CF-9563B192A65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4A17718-5A04-42F2-BF03-37BF9D1A9E1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EB76228-052F-42A1-9190-EB9BE3CB70D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ACBC50-E2A5-4054-856B-D9D944C968B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3E37B36-00A1-4312-ADE6-1A4BCBEAD52C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26B75A4-8999-4ABD-A5D8-986C2043B94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A675238E-092C-42DC-A3BA-D3E041DBD88D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9AFD1B-4BDF-448A-9709-C8AE8CA6953B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4E2894-1221-4B3E-BAD9-D9142DA37D3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AA8B987-66F2-45D2-B158-2690A7DBC642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7F92FD3-1A26-4054-AC87-8F257C3428D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AA36A4D-3A6F-4EAB-855E-CA63290581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00D350D-0CDA-46AD-8319-D034B749FA2E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A21FB0-BF37-4730-885B-66F81632E4C9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076F0DA-EE8B-4E1B-84F8-E72A71887B74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2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8945AA8-63C6-415E-A85B-5F3892291F16}"/>
              </a:ext>
            </a:extLst>
          </p:cNvPr>
          <p:cNvCxnSpPr>
            <a:cxnSpLocks/>
          </p:cNvCxnSpPr>
          <p:nvPr/>
        </p:nvCxnSpPr>
        <p:spPr>
          <a:xfrm flipV="1">
            <a:off x="3834751" y="2981597"/>
            <a:ext cx="0" cy="38494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77580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52970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" y="126435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28360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045E93F-7AB2-45D4-9C78-829EA9E1D118}"/>
              </a:ext>
            </a:extLst>
          </p:cNvPr>
          <p:cNvGrpSpPr/>
          <p:nvPr/>
        </p:nvGrpSpPr>
        <p:grpSpPr>
          <a:xfrm>
            <a:off x="3385176" y="3366539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3FD36-1C67-49DC-B40B-B7A675BD673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CAD21C8-9B56-4DA4-8582-0D82081F76A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F493EC7-18BF-4A31-8500-AB34841904E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BA9AD3-425B-4046-90A2-1A3BA490DCA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9A80595-95FA-4655-AE1D-7CB50890CC55}"/>
              </a:ext>
            </a:extLst>
          </p:cNvPr>
          <p:cNvGrpSpPr/>
          <p:nvPr/>
        </p:nvGrpSpPr>
        <p:grpSpPr>
          <a:xfrm>
            <a:off x="2285491" y="2772283"/>
            <a:ext cx="754515" cy="276837"/>
            <a:chOff x="116634" y="4545329"/>
            <a:chExt cx="1075232" cy="276837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F1FA5B-E280-468D-A480-CE40666BFDB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4A43D9-2A12-41AD-8472-23DC3E854AE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6CAD640-4A8A-4957-97A7-BB56723A10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F79579E-0822-416A-ACA5-4C45801424E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55F67AF-623D-4E09-8626-C058D4B01F5B}"/>
              </a:ext>
            </a:extLst>
          </p:cNvPr>
          <p:cNvGrpSpPr/>
          <p:nvPr/>
        </p:nvGrpSpPr>
        <p:grpSpPr>
          <a:xfrm>
            <a:off x="655023" y="1643556"/>
            <a:ext cx="754515" cy="276837"/>
            <a:chOff x="116634" y="4545329"/>
            <a:chExt cx="1075232" cy="27683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83FD178-8E38-4414-AF3F-7DFDDA7A74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2AF3206-3442-480A-BA1D-27EF227141A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B13BCE1-F6E2-449E-8240-70946725C6B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41C7B7D-88D2-4902-B11B-05EF26CACF9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D38062A-0845-479D-91C7-5CDFB2EB2D60}"/>
              </a:ext>
            </a:extLst>
          </p:cNvPr>
          <p:cNvGrpSpPr/>
          <p:nvPr/>
        </p:nvGrpSpPr>
        <p:grpSpPr>
          <a:xfrm>
            <a:off x="5532589" y="2704760"/>
            <a:ext cx="754515" cy="276837"/>
            <a:chOff x="116634" y="4545329"/>
            <a:chExt cx="1075232" cy="27683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852376D3-DEC2-419B-8D11-968149102B6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E21FCA5-79FE-4EA2-BAA7-7E12712E4CF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7215BFC-51B8-4C3B-9787-7C100A1907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EDF095-8577-4496-8575-934FB6A59A8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318060D-1D4E-48CD-8EE3-DCCE8C29A4B4}"/>
              </a:ext>
            </a:extLst>
          </p:cNvPr>
          <p:cNvGrpSpPr/>
          <p:nvPr/>
        </p:nvGrpSpPr>
        <p:grpSpPr>
          <a:xfrm>
            <a:off x="3457494" y="1830204"/>
            <a:ext cx="754515" cy="276837"/>
            <a:chOff x="116634" y="4545329"/>
            <a:chExt cx="1075232" cy="27683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DFAD6BF-1266-4B05-8022-F7992D89EC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9192A31-56F3-4BEF-AF97-5D1A07D0657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E9F0C43-B7E1-4D87-9BD5-2C2F344DA56E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B3F0F03-9F6C-4BF5-8189-2FE1FD0C5284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380DE648-AABE-4F53-B53C-EA909B9A2691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C5DC16D-21A6-4348-B0D9-03E52B4B0801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375A673-B18E-4DC6-8A82-D0CD09C1295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BB49F5C-0D50-4F95-88BE-19644E3DD8BD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B116C21-C868-4101-B662-8A4417CBFE3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AAD7FC-2D19-4514-BE30-F282674D426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4" name="사각형: 둥근 모서리 153">
            <a:hlinkClick r:id="rId9" action="ppaction://hlinksldjump"/>
            <a:extLst>
              <a:ext uri="{FF2B5EF4-FFF2-40B4-BE49-F238E27FC236}">
                <a16:creationId xmlns:a16="http://schemas.microsoft.com/office/drawing/2014/main" id="{FA22CD0A-8D35-4E46-9F8C-7DEE847C239E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55" name="사각형: 둥근 모서리 154">
            <a:hlinkClick r:id="rId10" action="ppaction://hlinksldjump"/>
            <a:extLst>
              <a:ext uri="{FF2B5EF4-FFF2-40B4-BE49-F238E27FC236}">
                <a16:creationId xmlns:a16="http://schemas.microsoft.com/office/drawing/2014/main" id="{2479BF25-9283-4C26-B396-911462AD39C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57" name="사각형: 둥근 모서리 156">
            <a:hlinkClick r:id="rId11" action="ppaction://hlinksldjump"/>
            <a:extLst>
              <a:ext uri="{FF2B5EF4-FFF2-40B4-BE49-F238E27FC236}">
                <a16:creationId xmlns:a16="http://schemas.microsoft.com/office/drawing/2014/main" id="{9AFEC360-999C-4961-800C-961CBF18A87F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766C578-6BCC-4050-98C1-0B956821511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E9B9BF6-097A-4196-AC2E-88EC8DBCE7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CF0A36A2-3D50-4827-80DC-DBC74219A6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9" name="십자형 158">
                <a:extLst>
                  <a:ext uri="{FF2B5EF4-FFF2-40B4-BE49-F238E27FC236}">
                    <a16:creationId xmlns:a16="http://schemas.microsoft.com/office/drawing/2014/main" id="{93CD3D5A-F504-4D71-A92B-FAD0403DAAD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B19D300-8D4F-4BCC-9149-E3948CB33AC8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07C039F-3AFB-4F09-868E-F3097DFF790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8AE3378-371B-40F4-B241-F1694A2A8F00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B638207-D7F7-466A-88EE-627AAC27C4F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51CAFF5-B362-4EDD-ADC7-ED06D8E0A7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5" name="십자형 164">
                <a:extLst>
                  <a:ext uri="{FF2B5EF4-FFF2-40B4-BE49-F238E27FC236}">
                    <a16:creationId xmlns:a16="http://schemas.microsoft.com/office/drawing/2014/main" id="{45D6FF45-54D7-4EDD-B063-50700FFB28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5B203E-8311-4935-B6ED-96D63E13207D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5EBEAD2-A783-44D6-A3D9-1C7BB846549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456CAA6-1B82-4295-A788-9BA1163105D8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3DE9837-ADC4-4CCA-A405-126874645A1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455D55B-6002-4582-AC32-37B24A8312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1" name="십자형 170">
                <a:extLst>
                  <a:ext uri="{FF2B5EF4-FFF2-40B4-BE49-F238E27FC236}">
                    <a16:creationId xmlns:a16="http://schemas.microsoft.com/office/drawing/2014/main" id="{822952B8-85FF-4BD7-951B-01276262D74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2F0928-6647-485E-8D09-0E739F9F9401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C840681-DB5C-4223-B81A-CF161825FB6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ED55F1-EA24-4848-8E20-64993B32C4E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3FC6B0FD-514A-4754-942C-8AA4E77FBF7D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AFE5E6B-4B81-429D-95F8-5FCB4E6D7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십자형 176">
                <a:extLst>
                  <a:ext uri="{FF2B5EF4-FFF2-40B4-BE49-F238E27FC236}">
                    <a16:creationId xmlns:a16="http://schemas.microsoft.com/office/drawing/2014/main" id="{DF31B33C-1941-433D-BC25-8C84C8A28220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37709B-5E3A-4C62-AE17-A6FC9E95C047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080D08-72A1-42AA-B9DF-9B033A58D0B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7086A34-3F79-4BA6-9A28-AA52874037D6}"/>
              </a:ext>
            </a:extLst>
          </p:cNvPr>
          <p:cNvGrpSpPr/>
          <p:nvPr/>
        </p:nvGrpSpPr>
        <p:grpSpPr>
          <a:xfrm>
            <a:off x="7325126" y="5024965"/>
            <a:ext cx="1756661" cy="1743682"/>
            <a:chOff x="62544" y="5443962"/>
            <a:chExt cx="2342214" cy="1342729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CAA51302-DF4E-42AC-B02E-C41BC95068C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7734CF4-4DD8-47EE-8880-6A2F1F734F9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3" name="십자형 182">
                <a:extLst>
                  <a:ext uri="{FF2B5EF4-FFF2-40B4-BE49-F238E27FC236}">
                    <a16:creationId xmlns:a16="http://schemas.microsoft.com/office/drawing/2014/main" id="{3CB04FA1-85E3-421A-B784-8E07F39900B0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7D0BC50-F912-4B6A-A20E-0930E3695F86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EC3A148-1A0B-4143-9A3D-B561E4D921BF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4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44FF5F-E488-4E76-91BE-A080B56ADD1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BROWLER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D53ABA7E-5BE9-4B98-82A1-B4DC3F8BC66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77ACE4D9-F97C-4CEE-A46F-3B335EDCD1E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8ED779B6-5491-42A8-99EB-45368BA0117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DCF9AD-C800-488D-A23E-D4CBF0392B11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88D6E96-3A0E-4762-8B36-17D507A011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CDCBBD7-844E-459A-8D99-A2AF3ED9DA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66ECFE96-BCF5-463C-97F7-86DEB7B132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6D70B6-F5DA-47B7-85CD-EC306E523C18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DF7DE-16E3-4CA1-863E-CEE070FB2B3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5F40C-C707-42EA-99B7-9A4B76F4E981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CF3500-4AFC-45CA-B97E-F2C9A63DADA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F54134A-4B6F-40F7-B45C-F9929A6CAE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B98AD872-07D1-41C1-813F-8944F0442E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988D95D-0834-475F-8677-72A766C80CDA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3F18706-0D0C-4AAB-89B9-F1D3281703F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A3ADAA3-6EA1-4C5A-8AF9-1630EB30664B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0EA63A2-760C-499E-99D5-805446CCD8C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CE08A82-F8C0-491E-9068-F1C0D25B35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7E550221-601E-4935-98C7-8B33F522C7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F8231EA-DF56-4E0D-A4FA-E8B7A82F0D37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1AD82A8-0838-459B-8B2B-9FB50F74DE3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49C39DA-C7BB-4EF3-BB91-1FE7279F703B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F38482BE-DED4-4662-A0D6-DDB33A72DBB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6B2E447-1A57-4C1F-B040-D774F5984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35EE4F1-5CB7-4412-B1F3-12575AACA07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3568F8E-AE36-4C28-8788-07622FDB4D46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64D5D42-382A-4868-A7E0-FEB7E199975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906B337-9EB1-4763-B6F9-5B923BF12170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6C0D646-C457-4372-9BC1-EE1DAAF7A56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7DF10725-1BB4-4919-9B38-3A5A1B7DA8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B6A664EC-15DB-4368-9E30-BE5970FA7CC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4AF2117-A796-46F3-8299-7066F5D91AD0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6250D27-DC65-45D8-A8EA-7202D93233F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9FD184CB-ADDB-41FE-9BE2-4D4D5D1DD053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hlinkClick r:id="rId11" action="ppaction://hlinksldjump"/>
            <a:extLst>
              <a:ext uri="{FF2B5EF4-FFF2-40B4-BE49-F238E27FC236}">
                <a16:creationId xmlns:a16="http://schemas.microsoft.com/office/drawing/2014/main" id="{55DD02F3-5DE7-42E0-B015-C8F8A06422C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9" action="ppaction://hlinksldjump"/>
            <a:extLst>
              <a:ext uri="{FF2B5EF4-FFF2-40B4-BE49-F238E27FC236}">
                <a16:creationId xmlns:a16="http://schemas.microsoft.com/office/drawing/2014/main" id="{1F61C01E-D87F-44FE-AA6F-A6A2CA8D3253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60F1B7-7193-43A9-8F26-2CC51C20C970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9EED8F2-EECF-456D-9A94-B5CBFCF74A4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0EF8315-A436-43C1-97A1-1408F5B8A41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ABD6F771-68EE-40A4-A99E-94C8805C61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3501D9-B1EF-4DF5-A575-C68D3A0E8476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20B86B-757A-40CF-A667-2F53BE3891E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72D8FB3-B37D-4848-BF2E-4A6B60A84843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F7BB185-99E5-40B4-B3E1-388BCD8924C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B84ACDB-E9AD-4F87-8CF7-97BD827B1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FA3CDA34-BA66-4D81-8319-25E1EAFFC1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0C28E72-0A00-459D-8686-75E06958A494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51C07F-4732-4C6A-BA01-9C05F4D565C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B15AB53-726C-42C5-945F-8482D8E6F621}"/>
              </a:ext>
            </a:extLst>
          </p:cNvPr>
          <p:cNvGrpSpPr/>
          <p:nvPr/>
        </p:nvGrpSpPr>
        <p:grpSpPr>
          <a:xfrm>
            <a:off x="1887201" y="6922167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C4DA77F-24FC-4A44-84F0-F38BB7DF824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74D1D78-A530-443A-A7B9-F6C4B167F9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1638CD88-3F1C-4F44-961E-FC9253A217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41162D-FF3A-4E11-B96F-26490A576554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6830A24-1B81-4118-8474-BB9F88DD525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A7521BD-3DA1-4838-9301-2FEFB130010A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0F3284-2EB2-4DF2-BC84-93ED5D73D91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282D56-6A52-48ED-90AD-094950A7AEF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8E3BBC5D-EE63-424B-8486-473F57F7AF8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E96767-1565-4A76-9E2F-CC47E837B741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F50DF38-ACC1-4CAC-B28E-6A1F6922627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1418836-99C9-47E9-B2D2-B00338B6BCBA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D401556-A6E8-45ED-BFF3-CC27822D780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FE4D83E-B1D9-4EB8-AE1D-6207FF7AC6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15CCFF52-6FAC-4609-98CE-11B2D3D07F76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2FEAF-0F57-4ED7-B022-43446C83DD3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F9AEB3D-F2A4-4366-92E6-A9774F1D908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03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양 측면 장갑은 강력하지만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나머지 장갑부위는 평범하거나 취약하여 약점이 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그래서 적에게 되도록 측면을 보여주면서 싸우는 것이 브롤러의 전술이지만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측면은 피탄면적이 넓으므로 상황에 따라 전면을 보여주면서 회피기동하는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무장인 썸퍼는 근거리 전용 무장이므로 최대 사거리에서는 매우 낮은 피해를 입힙니다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이 피해량으로도 적의 장갑 수리나 기지 회복을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하푼이 빗나가더라도 적을 근접전으로 끌어들일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충격파 사거리에 들어올 때까지 소행성 등 엄폐물을 끼고 근접하세요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CCC09B7F-FDA5-4364-B144-937758D224A4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C31566-9B6A-4DF1-87C7-6013FC11E2C2}"/>
              </a:ext>
            </a:extLst>
          </p:cNvPr>
          <p:cNvSpPr/>
          <p:nvPr/>
        </p:nvSpPr>
        <p:spPr>
          <a:xfrm>
            <a:off x="314328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50FBB157-334C-48FD-9AB5-6ACBED5C7F96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E56BEAE4-BF15-4556-B7FB-6A4CF2684C32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01C5A9-BB63-4B1E-A88D-F1F59459F379}"/>
              </a:ext>
            </a:extLst>
          </p:cNvPr>
          <p:cNvGrpSpPr/>
          <p:nvPr/>
        </p:nvGrpSpPr>
        <p:grpSpPr>
          <a:xfrm>
            <a:off x="70786" y="7026145"/>
            <a:ext cx="1717514" cy="1737603"/>
            <a:chOff x="94381" y="5448643"/>
            <a:chExt cx="2290018" cy="1338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1B32B7E-523C-4558-97C4-59CE8851697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9870CAE-A546-418D-BB83-0291666D54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5BFE5405-A865-4AE5-A01A-A0A82EC857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BA4183-519A-4875-8E9B-31B69D4A161E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982B95-E729-4E79-B314-BBF2B8A6259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4B974F2-DF8A-4BCA-AF59-688AEF00FDEB}"/>
              </a:ext>
            </a:extLst>
          </p:cNvPr>
          <p:cNvGrpSpPr/>
          <p:nvPr/>
        </p:nvGrpSpPr>
        <p:grpSpPr>
          <a:xfrm>
            <a:off x="3711778" y="7026140"/>
            <a:ext cx="1717514" cy="1737603"/>
            <a:chOff x="94381" y="5448643"/>
            <a:chExt cx="229001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1DB4D06-4C49-4051-B4F0-31230912B9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51BE915-49FE-4A83-90B5-F048EBC900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FF03EBA0-010B-4037-89C5-5BB2362F55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4620C6-7233-4A42-AB27-8210C2B1A561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E7DFC6-919B-4500-BFCD-8710768D7A6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F4F0222-A62A-41CF-9E58-D4DCC8C2FCCD}"/>
              </a:ext>
            </a:extLst>
          </p:cNvPr>
          <p:cNvGrpSpPr/>
          <p:nvPr/>
        </p:nvGrpSpPr>
        <p:grpSpPr>
          <a:xfrm>
            <a:off x="1887201" y="7026141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F00A8D0-A428-4A1F-908C-9E74EC5F4D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B597C45-CE1C-44D8-B174-584EBCA298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31F0E387-4BBE-496C-B064-C92BD1A788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65DAE6-F789-4EC9-BA53-2B7AC7C90969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5C4AC73-BD00-4271-9FEC-CFFB0C5E82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8DFC81-24B5-44EE-BFF2-E0F9B3E03D04}"/>
              </a:ext>
            </a:extLst>
          </p:cNvPr>
          <p:cNvGrpSpPr/>
          <p:nvPr/>
        </p:nvGrpSpPr>
        <p:grpSpPr>
          <a:xfrm>
            <a:off x="5532589" y="7026140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EA4A841-542C-4634-8328-9F18A43C62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EF05A7-0C41-49DB-88F0-F59D334093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646ED26D-293A-44D6-A5E7-FDD7ECD659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67B729-16C2-473C-A21F-A0C5717CDEAD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A99131-16A4-4251-AEFB-54B3D4E06AF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43A762C-847B-40C3-A2DF-84A33A729A77}"/>
              </a:ext>
            </a:extLst>
          </p:cNvPr>
          <p:cNvGrpSpPr/>
          <p:nvPr/>
        </p:nvGrpSpPr>
        <p:grpSpPr>
          <a:xfrm>
            <a:off x="7349004" y="7032216"/>
            <a:ext cx="1717514" cy="1737603"/>
            <a:chOff x="94381" y="5448643"/>
            <a:chExt cx="2290018" cy="133804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8A96A52-7A12-4512-9B68-00C94EE364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0AE03D1-C94B-4E94-BA93-5D71BCA595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7" name="십자형 146">
                <a:extLst>
                  <a:ext uri="{FF2B5EF4-FFF2-40B4-BE49-F238E27FC236}">
                    <a16:creationId xmlns:a16="http://schemas.microsoft.com/office/drawing/2014/main" id="{90F3C851-C749-45CA-A260-63EE2A929EBC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B91A753-89CC-46F1-9E31-43C3FE3DDF4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659D7BC-2379-4A3B-ABCF-34F4A2EA5F2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5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BFD3A66-656B-4DA5-B191-CFE2A39DE301}"/>
              </a:ext>
            </a:extLst>
          </p:cNvPr>
          <p:cNvCxnSpPr>
            <a:cxnSpLocks/>
          </p:cNvCxnSpPr>
          <p:nvPr/>
        </p:nvCxnSpPr>
        <p:spPr>
          <a:xfrm flipV="1">
            <a:off x="3834751" y="3762375"/>
            <a:ext cx="0" cy="2960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680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4344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621477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1883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C66F5DA-76EA-40BB-A3F3-3084B2DC6A40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548068B-E900-448E-A716-B3E09870E71B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10B2C0C-4164-4DAD-94E8-9C16FB323842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3E1203C-637C-4C8C-A7D5-58761BF7E0B8}"/>
              </a:ext>
            </a:extLst>
          </p:cNvPr>
          <p:cNvGrpSpPr/>
          <p:nvPr/>
        </p:nvGrpSpPr>
        <p:grpSpPr>
          <a:xfrm>
            <a:off x="3385176" y="4058397"/>
            <a:ext cx="899150" cy="329906"/>
            <a:chOff x="116634" y="4545329"/>
            <a:chExt cx="1075232" cy="276837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52C4BCC-C449-44E1-AB47-76DFBE8D1B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D101BA-6476-487C-A2FC-AB46D06E236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0063BED-E54C-4BAE-8672-D1861CE801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3CBB7D-4317-4FCE-B7F5-38BB3D2EA08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DE0AE62-4314-44D9-8CF6-05436FD05242}"/>
              </a:ext>
            </a:extLst>
          </p:cNvPr>
          <p:cNvGrpSpPr/>
          <p:nvPr/>
        </p:nvGrpSpPr>
        <p:grpSpPr>
          <a:xfrm>
            <a:off x="1961482" y="3035648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7E08D8A-28EB-42E5-9971-107E828530F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194E85-43DE-4C76-A218-38399483D38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BE20FEB-A134-4FB2-B0D0-3AEC16638519}"/>
                  </a:ext>
                </a:extLst>
              </p:cNvPr>
              <p:cNvSpPr/>
              <p:nvPr/>
            </p:nvSpPr>
            <p:spPr>
              <a:xfrm>
                <a:off x="497668" y="4809629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9A451A-A49E-4504-9F4B-9AF74C33B30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2EBED04-9183-421C-A31A-A95104FE75F4}"/>
              </a:ext>
            </a:extLst>
          </p:cNvPr>
          <p:cNvGrpSpPr/>
          <p:nvPr/>
        </p:nvGrpSpPr>
        <p:grpSpPr>
          <a:xfrm>
            <a:off x="575133" y="197172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4B66858-552D-4DF9-B7C6-7C0EC16ABC3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A46F585-89B8-444B-91B1-432E8E23A97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CCF958C-9AF8-4605-9A44-E2007DA02F1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58F500-BA7B-4293-B287-E39E7371926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F15CBB3-86DA-4D88-ACD8-048D91E1DF87}"/>
              </a:ext>
            </a:extLst>
          </p:cNvPr>
          <p:cNvGrpSpPr/>
          <p:nvPr/>
        </p:nvGrpSpPr>
        <p:grpSpPr>
          <a:xfrm>
            <a:off x="4811950" y="3035648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996F286-0137-4F6D-A9B0-5644F99694E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480AA12-6733-4963-A24A-29AC4A4B4B9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B4BB507-DBE5-4FE7-9D82-9C1FF0510E3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569BE2B-1E13-490D-BAF3-922A546AFA87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2DC0F15-1C7D-476B-A289-E2A31FBE2E25}"/>
              </a:ext>
            </a:extLst>
          </p:cNvPr>
          <p:cNvGrpSpPr/>
          <p:nvPr/>
        </p:nvGrpSpPr>
        <p:grpSpPr>
          <a:xfrm>
            <a:off x="3638110" y="1881586"/>
            <a:ext cx="754515" cy="276837"/>
            <a:chOff x="116634" y="4545329"/>
            <a:chExt cx="1075232" cy="276837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1D69A74-F065-4C99-A17B-FD4972A4A4F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9532BC9-AEE0-4BAF-B747-8E11955D03E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16DCF8-0317-4319-B998-AC0A949712B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F1D4156-3FA8-41FB-86C1-93DB6F1AAE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1DB76A7-F324-41CC-A4CC-950567DC55F5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645CE59-BA98-45C5-846E-34F2C7777E78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DBD5EFD-7E4C-4E53-B17F-7B7E8E35D3B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5C765D31-3C41-4C62-AD8E-2F53407EDCC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E8398FA-AA2A-4606-99D2-B0E70A435E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235B2F-956D-48D6-9C50-CCBCA81D66D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3B425D7-44C0-4A2F-B30D-BE0DB4C0CE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33E28F-C84E-415E-BB90-FE5D849290A0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D35FEF-07D4-4106-BAFD-57D63EF7361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3EFEFE0-4185-4A16-B517-A14CF37D2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36A29176-4FEC-4D7E-A6DE-1A851454C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89CCBF7-9D09-4CA4-A542-C58881ECE618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1FE5F5A-3354-4033-865F-B670C3965FE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26C4B24-6FCA-418B-8158-EFE42961AC12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039D6D3-537D-44AA-BA8D-4A4CFDA765C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9132F5B-3049-40B8-8E0A-7AC560FEFB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95811C1B-6620-49D5-87BA-37AF999D0B4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C5A784-FED8-4696-A976-528CF6CB134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461D78-E092-45A0-A9A2-B7E73094829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73CDB1F-6C5A-4C97-BE34-AE1AE601FDF5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9A48133-08D9-4B9A-923B-5D417ED22D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612AF8B-5E95-4BD3-BA5D-BF4A8260DC6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CEE5EE62-084F-44AA-BBDB-1F1C822053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939D31E-5F2E-4B9D-8693-84A32276BF2E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0A822E-D685-46C2-811F-FA7171951E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4214E41-3FBE-4704-B5EC-C2A7949D58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1A40D3A-3B19-4EA1-A464-3674772783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1C0B6FE-B0DD-4E98-917F-9A20A11021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BE1C9AC7-DD74-42DE-B873-02311CF8AE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B187B50-EE5B-4F0C-99B1-53C55B46A12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6F5B7ED-A3B6-4880-AF25-C7B1305B694C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C3B156-F04B-48DD-A6C1-17644E367FC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73CFCE9-F119-4FB0-96E0-D14E37DA6E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886DC0A-CD33-4B5B-8B28-D41B4438A8E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72FAEBB5-8BD8-4BF1-BE4C-3DBB5F42C62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8BA5D7-384F-4813-9C07-54D49094091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6B29191-03FE-4801-8395-5DD35BA581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6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4785381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4559752" y="0"/>
            <a:ext cx="4584246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69067A-7F90-4FBE-9B43-63A1DA40EF29}"/>
              </a:ext>
            </a:extLst>
          </p:cNvPr>
          <p:cNvGrpSpPr/>
          <p:nvPr/>
        </p:nvGrpSpPr>
        <p:grpSpPr>
          <a:xfrm>
            <a:off x="-1598446" y="-562429"/>
            <a:ext cx="6173454" cy="7982857"/>
            <a:chOff x="-1598446" y="-562429"/>
            <a:chExt cx="6173454" cy="798285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B2519DE-1653-4ECF-A4B0-5455E07A4D4A}"/>
                </a:ext>
              </a:extLst>
            </p:cNvPr>
            <p:cNvGrpSpPr/>
            <p:nvPr/>
          </p:nvGrpSpPr>
          <p:grpSpPr>
            <a:xfrm>
              <a:off x="-1598446" y="-562429"/>
              <a:ext cx="6172194" cy="7982857"/>
              <a:chOff x="-1598446" y="-562429"/>
              <a:chExt cx="6172194" cy="798285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D03A4E6-E948-4ADC-A67A-35A80594BC63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50EB1BE-37F7-4F83-BAAD-471DF0AD45C0}"/>
                  </a:ext>
                </a:extLst>
              </p:cNvPr>
              <p:cNvSpPr txBox="1"/>
              <p:nvPr/>
            </p:nvSpPr>
            <p:spPr>
              <a:xfrm>
                <a:off x="385720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36" name="TextBox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87E4312-FA6F-41BE-947D-199DF99BA63B}"/>
                  </a:ext>
                </a:extLst>
              </p:cNvPr>
              <p:cNvSpPr txBox="1"/>
              <p:nvPr/>
            </p:nvSpPr>
            <p:spPr>
              <a:xfrm>
                <a:off x="385720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37" name="TextBox 3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2E768AB-41E3-4F1D-A433-C6F32BFC0DAD}"/>
                  </a:ext>
                </a:extLst>
              </p:cNvPr>
              <p:cNvSpPr txBox="1"/>
              <p:nvPr/>
            </p:nvSpPr>
            <p:spPr>
              <a:xfrm>
                <a:off x="385720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38" name="TextBox 3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01EDB3D-FEDF-48D6-8FD7-9A3877BE09FB}"/>
                  </a:ext>
                </a:extLst>
              </p:cNvPr>
              <p:cNvSpPr txBox="1"/>
              <p:nvPr/>
            </p:nvSpPr>
            <p:spPr>
              <a:xfrm>
                <a:off x="385720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8DF78C-DC15-4902-8AC6-E62937BB1D4A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22" name="그래픽 21" descr="덮인 책">
              <a:hlinkClick r:id="rId7" action="ppaction://hlinksldjump"/>
              <a:extLst>
                <a:ext uri="{FF2B5EF4-FFF2-40B4-BE49-F238E27FC236}">
                  <a16:creationId xmlns:a16="http://schemas.microsoft.com/office/drawing/2014/main" id="{5FF6C4BE-1370-408C-8BA3-7674FCA6F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4853" y="1387182"/>
              <a:ext cx="637200" cy="637200"/>
            </a:xfrm>
            <a:prstGeom prst="rect">
              <a:avLst/>
            </a:prstGeom>
          </p:spPr>
        </p:pic>
        <p:pic>
          <p:nvPicPr>
            <p:cNvPr id="23" name="그래픽 22" descr="전원">
              <a:hlinkClick r:id="rId5" action="ppaction://hlinksldjump"/>
              <a:extLst>
                <a:ext uri="{FF2B5EF4-FFF2-40B4-BE49-F238E27FC236}">
                  <a16:creationId xmlns:a16="http://schemas.microsoft.com/office/drawing/2014/main" id="{A8507BD9-981F-4ECD-8619-B10C35CB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853" y="4831204"/>
              <a:ext cx="637200" cy="637200"/>
            </a:xfrm>
            <a:prstGeom prst="rect">
              <a:avLst/>
            </a:prstGeom>
          </p:spPr>
        </p:pic>
        <p:pic>
          <p:nvPicPr>
            <p:cNvPr id="24" name="그래픽 23" descr="사용자">
              <a:hlinkClick r:id="rId6" action="ppaction://hlinksldjump"/>
              <a:extLst>
                <a:ext uri="{FF2B5EF4-FFF2-40B4-BE49-F238E27FC236}">
                  <a16:creationId xmlns:a16="http://schemas.microsoft.com/office/drawing/2014/main" id="{F054D29B-38E2-4E63-B0C6-5EC12913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4853" y="3681590"/>
              <a:ext cx="637200" cy="637200"/>
            </a:xfrm>
            <a:prstGeom prst="rect">
              <a:avLst/>
            </a:prstGeom>
          </p:spPr>
        </p:pic>
        <p:pic>
          <p:nvPicPr>
            <p:cNvPr id="3" name="그래픽 2" descr="도움말">
              <a:hlinkClick r:id="rId4" action="ppaction://hlinksldjump"/>
              <a:extLst>
                <a:ext uri="{FF2B5EF4-FFF2-40B4-BE49-F238E27FC236}">
                  <a16:creationId xmlns:a16="http://schemas.microsoft.com/office/drawing/2014/main" id="{E96FC764-13B0-46A2-8D1E-E89F2E18A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4853" y="2535245"/>
              <a:ext cx="637200" cy="63720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CB13C91-D13F-44A7-8F35-6E29952DBE37}"/>
              </a:ext>
            </a:extLst>
          </p:cNvPr>
          <p:cNvSpPr txBox="1"/>
          <p:nvPr/>
        </p:nvSpPr>
        <p:spPr>
          <a:xfrm>
            <a:off x="-4699448" y="4027824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67776B-4957-4D67-B6E0-865B5FD42CC5}"/>
              </a:ext>
            </a:extLst>
          </p:cNvPr>
          <p:cNvSpPr txBox="1"/>
          <p:nvPr/>
        </p:nvSpPr>
        <p:spPr>
          <a:xfrm>
            <a:off x="-4699448" y="2647180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BC2617-F595-4A02-BBF8-963F6FC46A4A}"/>
              </a:ext>
            </a:extLst>
          </p:cNvPr>
          <p:cNvSpPr txBox="1"/>
          <p:nvPr/>
        </p:nvSpPr>
        <p:spPr>
          <a:xfrm>
            <a:off x="-4703961" y="5408495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5F37E6-D50E-4D13-868E-81C69A1831A4}"/>
              </a:ext>
            </a:extLst>
          </p:cNvPr>
          <p:cNvSpPr txBox="1"/>
          <p:nvPr/>
        </p:nvSpPr>
        <p:spPr>
          <a:xfrm>
            <a:off x="-4699448" y="126650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6" name="그림 45">
            <a:hlinkClick r:id="rId16" action="ppaction://hlinksldjump"/>
            <a:extLst>
              <a:ext uri="{FF2B5EF4-FFF2-40B4-BE49-F238E27FC236}">
                <a16:creationId xmlns:a16="http://schemas.microsoft.com/office/drawing/2014/main" id="{F62B9DE8-9623-4456-BF68-4782AFD42B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6217" y="2512941"/>
            <a:ext cx="2134391" cy="853200"/>
          </a:xfrm>
          <a:prstGeom prst="rect">
            <a:avLst/>
          </a:prstGeom>
        </p:spPr>
      </p:pic>
      <p:pic>
        <p:nvPicPr>
          <p:cNvPr id="47" name="그림 46">
            <a:hlinkClick r:id="rId18" action="ppaction://hlinksldjump"/>
            <a:extLst>
              <a:ext uri="{FF2B5EF4-FFF2-40B4-BE49-F238E27FC236}">
                <a16:creationId xmlns:a16="http://schemas.microsoft.com/office/drawing/2014/main" id="{EC9D7C8A-08AC-4A89-AC65-8DADBC3966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0854" y="5274283"/>
            <a:ext cx="2134389" cy="853200"/>
          </a:xfrm>
          <a:prstGeom prst="rect">
            <a:avLst/>
          </a:prstGeom>
        </p:spPr>
      </p:pic>
      <p:pic>
        <p:nvPicPr>
          <p:cNvPr id="48" name="그림 47">
            <a:hlinkClick r:id="rId20" action="ppaction://hlinksldjump"/>
            <a:extLst>
              <a:ext uri="{FF2B5EF4-FFF2-40B4-BE49-F238E27FC236}">
                <a16:creationId xmlns:a16="http://schemas.microsoft.com/office/drawing/2014/main" id="{2DDA87FA-F3B3-4AB7-B028-E74EA7B5744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0854" y="3893612"/>
            <a:ext cx="2134391" cy="853200"/>
          </a:xfrm>
          <a:prstGeom prst="rect">
            <a:avLst/>
          </a:prstGeom>
        </p:spPr>
      </p:pic>
      <p:pic>
        <p:nvPicPr>
          <p:cNvPr id="49" name="그림 48">
            <a:hlinkClick r:id="rId22" action="ppaction://hlinksldjump"/>
            <a:extLst>
              <a:ext uri="{FF2B5EF4-FFF2-40B4-BE49-F238E27FC236}">
                <a16:creationId xmlns:a16="http://schemas.microsoft.com/office/drawing/2014/main" id="{B44856E0-1DEE-45DD-A951-8B1673CD22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5910" y="1132383"/>
            <a:ext cx="2133960" cy="853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33E28F-C84E-415E-BB90-FE5D849290A0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D35FEF-07D4-4106-BAFD-57D63EF7361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3EFEFE0-4185-4A16-B517-A14CF37D2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36A29176-4FEC-4D7E-A6DE-1A851454C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89CCBF7-9D09-4CA4-A542-C58881ECE618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1FE5F5A-3354-4033-865F-B670C3965FE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26C4B24-6FCA-418B-8158-EFE42961AC12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039D6D3-537D-44AA-BA8D-4A4CFDA765C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9132F5B-3049-40B8-8E0A-7AC560FEFB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95811C1B-6620-49D5-87BA-37AF999D0B4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C5A784-FED8-4696-A976-528CF6CB134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461D78-E092-45A0-A9A2-B7E73094829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73CDB1F-6C5A-4C97-BE34-AE1AE601FDF5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9A48133-08D9-4B9A-923B-5D417ED22D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612AF8B-5E95-4BD3-BA5D-BF4A8260DC6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CEE5EE62-084F-44AA-BBDB-1F1C822053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939D31E-5F2E-4B9D-8693-84A32276BF2E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0A822E-D685-46C2-811F-FA7171951E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4214E41-3FBE-4704-B5EC-C2A7949D58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1A40D3A-3B19-4EA1-A464-3674772783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1C0B6FE-B0DD-4E98-917F-9A20A11021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BE1C9AC7-DD74-42DE-B873-02311CF8AE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B187B50-EE5B-4F0C-99B1-53C55B46A12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6F5B7ED-A3B6-4880-AF25-C7B1305B694C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C3B156-F04B-48DD-A6C1-17644E367FC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73CFCE9-F119-4FB0-96E0-D14E37DA6E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886DC0A-CD33-4B5B-8B28-D41B4438A8E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72FAEBB5-8BD8-4BF1-BE4C-3DBB5F42C62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8BA5D7-384F-4813-9C07-54D49094091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6B29191-03FE-4801-8395-5DD35BA581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9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27D91C-71F1-460F-94DD-3ADD3B9A9A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5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91D0E10-29DE-472B-A1CB-3899586776E2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E9AC6C-08FC-49FC-ABAF-6E23006B246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6DEB5CE-637B-4D25-8814-84D44BF1EE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47A06AE5-0D30-4C0C-A74C-1EF18F32CE9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521CDD0-C450-4F75-BE32-1CCC37E93B2A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E713760-7B7D-4419-828F-14F7095D462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B5B0E4D-F10B-449E-A296-4009D245B2C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699E668-ED9E-45F4-9769-C501F6917AB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C54FAAB-687A-453C-9E7E-D2E2863AE3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1785F813-7E38-4167-B168-826EAB324A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8F4E60-3D16-41B7-B40E-C5B30D77F7E6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283214-5011-4303-A7E1-931460E2B6D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9A82EB5E-7645-43EC-B016-14C06517A5F4}"/>
              </a:ext>
            </a:extLst>
          </p:cNvPr>
          <p:cNvGrpSpPr/>
          <p:nvPr/>
        </p:nvGrpSpPr>
        <p:grpSpPr>
          <a:xfrm>
            <a:off x="1887201" y="6922171"/>
            <a:ext cx="1720131" cy="1737602"/>
            <a:chOff x="90891" y="5448644"/>
            <a:chExt cx="229350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AE77E45-196A-4E73-8738-1A987FAEF1E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219A4284-712E-41CD-B75C-6B4A2ECF1F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2B85E161-8434-436C-8A47-8C65001AE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418D35D-7897-4ACA-A7CE-984ACCB6141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72AEC71-D27D-498A-8B07-DE9F52E3A04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8FA9EB-3159-4825-87C7-9285D78E9259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D8D3522-51E9-4CFE-B2B4-0294AFFC54F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32743FB-AB9D-4F47-9D1E-90AB94993E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7DA78A5D-1909-4824-B9E4-13E62756288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D2C54D9-0826-49E1-B2B3-9AF7067363E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11C6FED-8FF0-4FFA-BAB1-5F0D8D66C6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2F48711-4B45-4923-BA28-B379DBD4CFA7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77C5865-42AF-4E71-8801-EB99BAC8171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7D756DA-C898-46D8-A93E-350AA0398F4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DE03911B-3EFB-480D-AB9D-B95E99E7C55B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0B7B2BE-D725-4377-892C-C980B6F1C81B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76975C3-443E-462F-92CE-ECA1FFA972D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0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45CA6B-E9E9-4E30-885C-6EFBB7224A5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DESTROYER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0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2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AA6799-699D-4352-8450-2B1A155E37A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AED949F-E68F-4145-A94E-1257A6A567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B162059-5017-45D7-A86A-6E1EC3D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DISRUPTOR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E06BF949-5061-4C9A-9C0F-19E53956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7D16013-139A-494D-9E7D-B77496818341}"/>
              </a:ext>
            </a:extLst>
          </p:cNvPr>
          <p:cNvGrpSpPr/>
          <p:nvPr/>
        </p:nvGrpSpPr>
        <p:grpSpPr>
          <a:xfrm>
            <a:off x="-5323769" y="-562429"/>
            <a:ext cx="6173454" cy="7982857"/>
            <a:chOff x="-1598446" y="-562429"/>
            <a:chExt cx="6173454" cy="798285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B5A64E9-EDC0-4387-8313-E315171A79BE}"/>
                </a:ext>
              </a:extLst>
            </p:cNvPr>
            <p:cNvGrpSpPr/>
            <p:nvPr/>
          </p:nvGrpSpPr>
          <p:grpSpPr>
            <a:xfrm>
              <a:off x="-1598446" y="-562429"/>
              <a:ext cx="6172194" cy="7982857"/>
              <a:chOff x="-1598446" y="-562429"/>
              <a:chExt cx="6172194" cy="7982857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10E4439-3458-4077-9BE2-75217263B88E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9EA7665-90A1-4238-A789-A93E23FC2664}"/>
                  </a:ext>
                </a:extLst>
              </p:cNvPr>
              <p:cNvSpPr txBox="1"/>
              <p:nvPr/>
            </p:nvSpPr>
            <p:spPr>
              <a:xfrm>
                <a:off x="385720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9" name="TextBox 5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FFAD546-F00C-47E0-8C10-FF8531C310B4}"/>
                  </a:ext>
                </a:extLst>
              </p:cNvPr>
              <p:cNvSpPr txBox="1"/>
              <p:nvPr/>
            </p:nvSpPr>
            <p:spPr>
              <a:xfrm>
                <a:off x="385720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0" name="TextBox 5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FD2ABD1-578E-4572-88AB-D383D0BA0AD4}"/>
                  </a:ext>
                </a:extLst>
              </p:cNvPr>
              <p:cNvSpPr txBox="1"/>
              <p:nvPr/>
            </p:nvSpPr>
            <p:spPr>
              <a:xfrm>
                <a:off x="385720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1" name="TextBox 6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FADA856-6479-4534-BFD4-E2C61419591A}"/>
                  </a:ext>
                </a:extLst>
              </p:cNvPr>
              <p:cNvSpPr txBox="1"/>
              <p:nvPr/>
            </p:nvSpPr>
            <p:spPr>
              <a:xfrm>
                <a:off x="385720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6012C8-8D56-4B64-9637-44A9C800C708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53" name="그래픽 52" descr="덮인 책">
              <a:extLst>
                <a:ext uri="{FF2B5EF4-FFF2-40B4-BE49-F238E27FC236}">
                  <a16:creationId xmlns:a16="http://schemas.microsoft.com/office/drawing/2014/main" id="{E7E8D469-6E1D-4F8F-BA04-1A32884E7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4853" y="1387182"/>
              <a:ext cx="637200" cy="637200"/>
            </a:xfrm>
            <a:prstGeom prst="rect">
              <a:avLst/>
            </a:prstGeom>
          </p:spPr>
        </p:pic>
        <p:pic>
          <p:nvPicPr>
            <p:cNvPr id="54" name="그래픽 53" descr="전원">
              <a:extLst>
                <a:ext uri="{FF2B5EF4-FFF2-40B4-BE49-F238E27FC236}">
                  <a16:creationId xmlns:a16="http://schemas.microsoft.com/office/drawing/2014/main" id="{29B97A57-037E-467A-9B06-C9DB40C6C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853" y="4831204"/>
              <a:ext cx="637200" cy="637200"/>
            </a:xfrm>
            <a:prstGeom prst="rect">
              <a:avLst/>
            </a:prstGeom>
          </p:spPr>
        </p:pic>
        <p:pic>
          <p:nvPicPr>
            <p:cNvPr id="55" name="그래픽 54" descr="사용자">
              <a:extLst>
                <a:ext uri="{FF2B5EF4-FFF2-40B4-BE49-F238E27FC236}">
                  <a16:creationId xmlns:a16="http://schemas.microsoft.com/office/drawing/2014/main" id="{BF230439-EE9E-4F66-9F6D-44C48BEBE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4853" y="3681590"/>
              <a:ext cx="637200" cy="637200"/>
            </a:xfrm>
            <a:prstGeom prst="rect">
              <a:avLst/>
            </a:prstGeom>
          </p:spPr>
        </p:pic>
        <p:pic>
          <p:nvPicPr>
            <p:cNvPr id="56" name="그래픽 55" descr="도움말">
              <a:extLst>
                <a:ext uri="{FF2B5EF4-FFF2-40B4-BE49-F238E27FC236}">
                  <a16:creationId xmlns:a16="http://schemas.microsoft.com/office/drawing/2014/main" id="{A280687F-D116-4993-A067-7829B0353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853" y="2535245"/>
              <a:ext cx="637200" cy="637200"/>
            </a:xfrm>
            <a:prstGeom prst="rect">
              <a:avLst/>
            </a:prstGeom>
          </p:spPr>
        </p:pic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1" y="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2503755" y="2576988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pic>
        <p:nvPicPr>
          <p:cNvPr id="50" name="그림 49">
            <a:hlinkClick r:id="rId16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356D73-54AB-463E-9515-E1F2A27EDB6C}"/>
              </a:ext>
            </a:extLst>
          </p:cNvPr>
          <p:cNvSpPr txBox="1"/>
          <p:nvPr/>
        </p:nvSpPr>
        <p:spPr>
          <a:xfrm>
            <a:off x="2503755" y="4643784"/>
            <a:ext cx="413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WIP</a:t>
            </a:r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E212A9-AA3A-4EB0-80A6-674E27407E7B}"/>
              </a:ext>
            </a:extLst>
          </p:cNvPr>
          <p:cNvSpPr/>
          <p:nvPr/>
        </p:nvSpPr>
        <p:spPr>
          <a:xfrm>
            <a:off x="922771" y="-1400"/>
            <a:ext cx="8222487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CDB889-A5E0-4090-8B28-6EA56248BE6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</a:t>
              </a:r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7" y="1443914"/>
            <a:ext cx="411514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9C9527C7-49E1-4863-BB42-E26BCFF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ENDEAVOR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  <a:endParaRPr lang="en-US" altLang="ko-KR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6" y="1419151"/>
            <a:ext cx="238977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3D0A91C3-3147-456B-9F3F-8A39C749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874318-4EAC-4E25-ABF0-7F58BA281B3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CF507A6F-D5B9-476E-9FD8-6BEFB1C5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ENFORCER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인포서는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재빠르게 근접하여 순식간에 치명적인 공격을 가하는 기동성 누커입니다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두 가지 이동기인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부스트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타겟 점멸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적에게 접근하는 데 사용하거나 처치 후 빠져나올 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혹은 다음 표적에게 이동할 때 등 유연하게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두 능력을 상황에 따라 적절히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그리고 적시에 사용하여 표적을 확실하게 처리하는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능력들은 에너지를 필요로 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에너지가 부족하면 적시에 사용하지 못할 수도 있으므로 </a:t>
            </a:r>
            <a:endParaRPr lang="en-US" altLang="ko-KR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철저한 에너지 관리가 요구됩니다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6E5DD2-E75B-4689-9F1A-8377CB4E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976B634-0294-43FB-B144-AB5824640008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9AE05F9-F178-4DD2-A8DE-D55980F1BAD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6B5600-B136-4E4D-A7C5-1C220EE104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F234EB74-AFA4-46C3-AE15-FAA00C22FD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09EE84-E37A-4392-AF9C-196CBDA50294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97EF0D5-D1B3-4092-A172-508DDF89657D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971941A-5868-4026-8B46-D2B638A21E81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1079532-AFA3-4BEC-B113-A7CE90732A8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BCF9058-8FF1-4598-9F0C-796593B6B1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8EB0F2C5-3B68-4AD3-ABC7-F15C46597D7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CCEF45-767A-4896-919F-C52F8338537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CC1DB6B-41EA-4550-B025-4CCA213A37F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EE80DD3-F89B-430A-81F6-09D75EC69426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B17490-A074-4D73-A34F-21956F08A1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1CCE8F4-E4F1-4B6E-B856-2B42BB51F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647497A9-BDCF-479F-B348-9A942E77025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8E9E8F8-D9B0-43DF-BF15-A910ABA394ED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6FEFFC0-3D7F-4260-B1EA-26AD56C83A69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2472E0B-439F-4B9B-9403-E695D05DC28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398A8CF5-EA9F-42CC-8A93-15B9C7B8289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BEC022-12FE-446C-83C5-31E51863CE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732D4D8E-7EC8-41D1-A00D-46454F840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4DFC388-0553-4A26-9880-BF019E3406ED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6C0FC22-C76D-4F82-B144-41EA0F61011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31869E3-B98F-4FE6-9669-1DE4BDB4AC9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A152443C-4834-4838-9070-5AC1402FF79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053F812-8429-4932-9553-506A4563C9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FCC21136-04FC-49AB-8E0E-BE7F2AD472A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CB26BCB-F467-44A3-AF96-E98F0DB8E512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5FDB0B7-D3ED-49E5-B81A-288771464EF3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77C2B4-4E36-41C5-A4B3-93A25382A2E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" y="1443914"/>
            <a:ext cx="6433864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D457FD4-2351-4B53-A0BF-CAE063B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0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" y="1419151"/>
            <a:ext cx="3736310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캐논과 불과 미사일을 가진 퓨리온은 강력한 화력이 돋보이는 공격함입니다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퓨리온은 원거리에서는 드론으로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중거리에서는 캐논과 미사일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근거리에서는 플라즈마로 적을 공격합니다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적과 가까워질수록 사용 가능한 무장이 늘어나지만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일점사당하지 않으려면 상황을 주시하며 중거리에서 적을 타격하는 것이 좋습니다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87E5773-BFDB-44DA-B328-AE4C7DE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0CCC4-D9DA-4DA6-9F98-BDF75C98E3A5}"/>
              </a:ext>
            </a:extLst>
          </p:cNvPr>
          <p:cNvSpPr txBox="1"/>
          <p:nvPr/>
        </p:nvSpPr>
        <p:spPr>
          <a:xfrm>
            <a:off x="322693" y="3577463"/>
            <a:ext cx="8511265" cy="306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9F93D3-11BB-4974-A3CF-1203EA21DD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D76EF0B-CA68-4ABD-96D2-D81241F6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GHOST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0EA6679-6AA3-4EC3-BAD0-7B749FCE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8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FC5EFD-2E15-49BE-BAAD-AE60C837314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GLADIATOR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923340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91D65D2-A5EF-4177-AA32-CCD87B4E17B9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623C1F3-1EB5-420D-9C3F-3C6957888CD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2C13855-E0DA-4E77-B150-05627EB4F8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F7F8B031-6517-4A74-8866-6C69203EA2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42FF37-1722-4F30-ADE8-23F1F0F3F6C4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3477F67-5EA8-4D0D-B779-7B170703534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8753BC8-9519-4137-8D83-57472A47E68F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A1888E1-7C7B-47DA-8B1B-6E83343CB0D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7E1C2EB9-0890-40E5-A90E-34679E64856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463278-434F-4500-B37D-10F1D1B1456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0BBAF245-0BE0-4AA8-A3EC-5452734EFBD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3B806D7-6228-47A2-85E6-64E487F672D5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4E6D686-DD19-41A3-8E51-9B6713A9EE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E71866C-4C2E-4BE1-AC46-7251C7F0095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F59F9E1E-B846-45B4-B2FC-9464303F96B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9991B0A-09CD-45FA-ADF3-DC8DD667AD5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1" name="십자형 160">
                <a:extLst>
                  <a:ext uri="{FF2B5EF4-FFF2-40B4-BE49-F238E27FC236}">
                    <a16:creationId xmlns:a16="http://schemas.microsoft.com/office/drawing/2014/main" id="{4B04B1D1-168F-476B-A5F1-B48A7ED0EA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AEF54A4-8CC7-44FC-AD75-AE91FB8C3E74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623E993-BEB4-4759-838D-0D95ADC0C7D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970DCA3-4433-418A-A8D2-0C319B04231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4217198-F3BD-43E9-A9B1-29DB578BAD5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00C033D-571A-49DD-9904-43DD7FA4C8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8" name="십자형 177">
                <a:extLst>
                  <a:ext uri="{FF2B5EF4-FFF2-40B4-BE49-F238E27FC236}">
                    <a16:creationId xmlns:a16="http://schemas.microsoft.com/office/drawing/2014/main" id="{CECB7239-CEC5-44FA-9D85-86CCFAD87E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EFB6090-851F-41A1-BA1A-EA7F4B3AFA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0153E61-7BEC-4EBB-A0B0-600F37172CC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AA8871C-EC04-4826-86B7-5301A61C506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468D8CA3-335E-4A4A-93AE-18E97B77387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E7FBABD-493C-46CA-B0DF-61806989F4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4" name="십자형 183">
                <a:extLst>
                  <a:ext uri="{FF2B5EF4-FFF2-40B4-BE49-F238E27FC236}">
                    <a16:creationId xmlns:a16="http://schemas.microsoft.com/office/drawing/2014/main" id="{0B2B8843-B2AA-40A1-B7A0-D55819D54D1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591CC12-60D7-4718-80AF-93BD6AB5C9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9A9E92E-F9A3-4F59-982F-E577FCC486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85" name="사각형: 둥근 모서리 184">
            <a:hlinkClick r:id="rId8" action="ppaction://hlinksldjump"/>
            <a:extLst>
              <a:ext uri="{FF2B5EF4-FFF2-40B4-BE49-F238E27FC236}">
                <a16:creationId xmlns:a16="http://schemas.microsoft.com/office/drawing/2014/main" id="{74AC411F-04F1-4814-86A1-F3B3D3122A3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86" name="사각형: 둥근 모서리 185">
            <a:hlinkClick r:id="rId10" action="ppaction://hlinksldjump"/>
            <a:extLst>
              <a:ext uri="{FF2B5EF4-FFF2-40B4-BE49-F238E27FC236}">
                <a16:creationId xmlns:a16="http://schemas.microsoft.com/office/drawing/2014/main" id="{66B82A06-E7BE-422A-B737-B5699EAAA91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6806F92-5B13-48E4-A4C4-1BA1225C1E6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8608D04-5BF1-49D3-A003-D8D0BEAB51C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F01283C-7E35-4527-BE70-3815A12BAC9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92" name="십자형 191">
                <a:extLst>
                  <a:ext uri="{FF2B5EF4-FFF2-40B4-BE49-F238E27FC236}">
                    <a16:creationId xmlns:a16="http://schemas.microsoft.com/office/drawing/2014/main" id="{25B6B09A-518B-41AD-8B1E-8661AE405E3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87DF48-9F4A-4247-B2BE-970490278AF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D97346-CBA0-49D3-9C9F-A6B927EFCB0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63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62F35E82-CBF4-4D39-9F96-578573AE6D28}"/>
              </a:ext>
            </a:extLst>
          </p:cNvPr>
          <p:cNvGrpSpPr/>
          <p:nvPr/>
        </p:nvGrpSpPr>
        <p:grpSpPr>
          <a:xfrm>
            <a:off x="-5249423" y="-562429"/>
            <a:ext cx="6173454" cy="7982857"/>
            <a:chOff x="-1598446" y="-562429"/>
            <a:chExt cx="6173454" cy="798285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F15A1B4-6DD2-4FA7-8464-208C39760218}"/>
                </a:ext>
              </a:extLst>
            </p:cNvPr>
            <p:cNvGrpSpPr/>
            <p:nvPr/>
          </p:nvGrpSpPr>
          <p:grpSpPr>
            <a:xfrm>
              <a:off x="-1598446" y="-562429"/>
              <a:ext cx="6172194" cy="7982857"/>
              <a:chOff x="-1598446" y="-562429"/>
              <a:chExt cx="6172194" cy="798285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322D144-0A6C-48D8-AFC9-5C104F813540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8CBA2E2-2756-497D-B677-4B7D71818ABD}"/>
                  </a:ext>
                </a:extLst>
              </p:cNvPr>
              <p:cNvSpPr txBox="1"/>
              <p:nvPr/>
            </p:nvSpPr>
            <p:spPr>
              <a:xfrm>
                <a:off x="385720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3" name="TextBox 4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0E5CC63-316F-48FC-9DD5-9BFA235F0B94}"/>
                  </a:ext>
                </a:extLst>
              </p:cNvPr>
              <p:cNvSpPr txBox="1"/>
              <p:nvPr/>
            </p:nvSpPr>
            <p:spPr>
              <a:xfrm>
                <a:off x="385720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4" name="TextBox 4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A9EFDD7-29D9-4405-8FBB-A1AFA3077F54}"/>
                  </a:ext>
                </a:extLst>
              </p:cNvPr>
              <p:cNvSpPr txBox="1"/>
              <p:nvPr/>
            </p:nvSpPr>
            <p:spPr>
              <a:xfrm>
                <a:off x="385720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5" name="TextBox 4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7AA8B50-8D50-418F-87EC-16948669C357}"/>
                  </a:ext>
                </a:extLst>
              </p:cNvPr>
              <p:cNvSpPr txBox="1"/>
              <p:nvPr/>
            </p:nvSpPr>
            <p:spPr>
              <a:xfrm>
                <a:off x="385720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99981E-2834-4EA9-B532-A8668269E7DD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36" name="그래픽 35" descr="덮인 책">
              <a:extLst>
                <a:ext uri="{FF2B5EF4-FFF2-40B4-BE49-F238E27FC236}">
                  <a16:creationId xmlns:a16="http://schemas.microsoft.com/office/drawing/2014/main" id="{419A25E5-7836-4582-B2E1-9A76E1C36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4853" y="1387182"/>
              <a:ext cx="637200" cy="637200"/>
            </a:xfrm>
            <a:prstGeom prst="rect">
              <a:avLst/>
            </a:prstGeom>
          </p:spPr>
        </p:pic>
        <p:pic>
          <p:nvPicPr>
            <p:cNvPr id="37" name="그래픽 36" descr="전원">
              <a:extLst>
                <a:ext uri="{FF2B5EF4-FFF2-40B4-BE49-F238E27FC236}">
                  <a16:creationId xmlns:a16="http://schemas.microsoft.com/office/drawing/2014/main" id="{E808F4A9-535B-44B6-B7DA-624FC4B0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853" y="4831204"/>
              <a:ext cx="637200" cy="637200"/>
            </a:xfrm>
            <a:prstGeom prst="rect">
              <a:avLst/>
            </a:prstGeom>
          </p:spPr>
        </p:pic>
        <p:pic>
          <p:nvPicPr>
            <p:cNvPr id="38" name="그래픽 37" descr="사용자">
              <a:extLst>
                <a:ext uri="{FF2B5EF4-FFF2-40B4-BE49-F238E27FC236}">
                  <a16:creationId xmlns:a16="http://schemas.microsoft.com/office/drawing/2014/main" id="{4B108AE2-747F-4ABC-B2B7-2EB499D3D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4853" y="3681590"/>
              <a:ext cx="637200" cy="637200"/>
            </a:xfrm>
            <a:prstGeom prst="rect">
              <a:avLst/>
            </a:prstGeom>
          </p:spPr>
        </p:pic>
        <p:pic>
          <p:nvPicPr>
            <p:cNvPr id="40" name="그래픽 39" descr="도움말">
              <a:extLst>
                <a:ext uri="{FF2B5EF4-FFF2-40B4-BE49-F238E27FC236}">
                  <a16:creationId xmlns:a16="http://schemas.microsoft.com/office/drawing/2014/main" id="{16878F26-8AFB-46D6-9C12-75D7C241D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853" y="2535245"/>
              <a:ext cx="637200" cy="637200"/>
            </a:xfrm>
            <a:prstGeom prst="rect">
              <a:avLst/>
            </a:prstGeom>
          </p:spPr>
        </p:pic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50" name="그림 49">
            <a:hlinkClick r:id="rId15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8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9">
              <a:alphaModFix amt="60000"/>
            </a:blip>
            <a:stretch>
              <a:fillRect/>
            </a:stretch>
          </a:blip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20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21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7F44F2-4CF2-45EF-B4A2-C4A44D7AC0E4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12D5A95-EC7C-469E-8E67-C457E004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F1F480-BE4C-4E6D-8205-40860B1AF05A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DBB7-EE08-4F96-B1E8-193EBEBB6553}"/>
              </a:ext>
            </a:extLst>
          </p:cNvPr>
          <p:cNvSpPr/>
          <p:nvPr/>
        </p:nvSpPr>
        <p:spPr>
          <a:xfrm>
            <a:off x="322693" y="691853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2F6FB51-303A-46AA-B30B-D2ECB4CCA7A7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캐논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은 현측으로 사격할 때 제일 많은 포문을 가용할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표적이 현측 방향에서 벗어나면 가용 포문이 크게 줄어듭니다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글래디에이터에게 근접해서 사각지대로 돌아서는 적을 주의하세요</a:t>
            </a:r>
            <a:r>
              <a:rPr lang="en-US" altLang="ko-KR" sz="1200">
                <a:solidFill>
                  <a:srgbClr val="FF88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ko-KR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마인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을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위아래에 설치하여 응대할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글래디에이터의 측면은 장갑 약점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약점을 공격하려는 적은 글래디에이터의 포격에 노출될 것입니다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>
                <a:solidFill>
                  <a:srgbClr val="FFFF66"/>
                </a:solidFill>
                <a:latin typeface="Arial" panose="020B0604020202020204" pitchFamily="34" charset="0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가 회전 속도를 늘려주는 것을 이용해서 적에게 온전한 장갑면을 보여주도록 선회하세요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br>
              <a:rPr lang="ko-KR" altLang="en-US" sz="1200"/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3" name="이등변 삼각형 112">
            <a:hlinkClick r:id="rId9" action="ppaction://hlinksldjump"/>
            <a:extLst>
              <a:ext uri="{FF2B5EF4-FFF2-40B4-BE49-F238E27FC236}">
                <a16:creationId xmlns:a16="http://schemas.microsoft.com/office/drawing/2014/main" id="{8EE46C7E-9918-45FE-BB74-47E5214651F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DA485E7-2594-4AF0-83D8-C3F939707E11}"/>
              </a:ext>
            </a:extLst>
          </p:cNvPr>
          <p:cNvGrpSpPr/>
          <p:nvPr/>
        </p:nvGrpSpPr>
        <p:grpSpPr>
          <a:xfrm>
            <a:off x="3711778" y="6918531"/>
            <a:ext cx="1717514" cy="1737601"/>
            <a:chOff x="94381" y="5448644"/>
            <a:chExt cx="2290018" cy="1338047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9EF4311-E27C-4802-8ABC-10EE3E98A56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02F555-4F4B-406C-9BBF-18B9984D47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8" name="십자형 127">
                <a:extLst>
                  <a:ext uri="{FF2B5EF4-FFF2-40B4-BE49-F238E27FC236}">
                    <a16:creationId xmlns:a16="http://schemas.microsoft.com/office/drawing/2014/main" id="{118C77A9-F80A-483A-BE5A-0CDA75840BC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46A64F-FCF9-43A1-B43B-DB4CA12D1C73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91FDAB-7F32-4DED-95EC-F0AB174B7159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FB25E92-B421-4E41-ABA4-F55DDE398F3A}"/>
              </a:ext>
            </a:extLst>
          </p:cNvPr>
          <p:cNvGrpSpPr/>
          <p:nvPr/>
        </p:nvGrpSpPr>
        <p:grpSpPr>
          <a:xfrm>
            <a:off x="1887201" y="6918534"/>
            <a:ext cx="1720131" cy="1737603"/>
            <a:chOff x="90891" y="5448643"/>
            <a:chExt cx="2293508" cy="133804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DBED6B3-5353-49C2-BBC4-3ADF66FD1EE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134C37D-E92F-427A-9868-BEF03C029C3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4" name="십자형 133">
                <a:extLst>
                  <a:ext uri="{FF2B5EF4-FFF2-40B4-BE49-F238E27FC236}">
                    <a16:creationId xmlns:a16="http://schemas.microsoft.com/office/drawing/2014/main" id="{7351BF28-7DA5-415C-A1E5-25B4DEE603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53F02B5-0BE0-49B8-9CCF-A128A026E76D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5335EE-BEB9-4F6D-9150-BA96045C1EB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4C3B4ED-4C71-442E-AC37-2EC711675720}"/>
              </a:ext>
            </a:extLst>
          </p:cNvPr>
          <p:cNvGrpSpPr/>
          <p:nvPr/>
        </p:nvGrpSpPr>
        <p:grpSpPr>
          <a:xfrm>
            <a:off x="5532589" y="6918533"/>
            <a:ext cx="1717514" cy="1737603"/>
            <a:chOff x="94381" y="5448643"/>
            <a:chExt cx="2290018" cy="133804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B5E10BA-4558-48B0-96D2-3BCCEB7DF1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A32487B-8FED-4EC9-93E5-D7E1FDDCD9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0" name="십자형 139">
                <a:extLst>
                  <a:ext uri="{FF2B5EF4-FFF2-40B4-BE49-F238E27FC236}">
                    <a16:creationId xmlns:a16="http://schemas.microsoft.com/office/drawing/2014/main" id="{BC2A0111-080B-4D8F-BFD1-98DAE80F75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B42E3FE-86EC-4243-851A-9C49BE1AF0D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75CD18-774B-4925-801E-BFE6AD312E1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BAA7857-9A90-459F-9B9C-23520C827749}"/>
              </a:ext>
            </a:extLst>
          </p:cNvPr>
          <p:cNvGrpSpPr/>
          <p:nvPr/>
        </p:nvGrpSpPr>
        <p:grpSpPr>
          <a:xfrm>
            <a:off x="7349004" y="6924609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1FBB7E0-0044-413E-8700-6E51044F93BF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C534F86-B766-4A04-BA94-B37980651C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360EA9C8-A061-4385-80BC-B50ECCF8717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CDAE57-3A52-4D99-A50A-DD15219F2B0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7EA28C7-8A0E-4CA5-81C2-F5DF7191FD3B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7" name="사각형: 둥근 모서리 146">
            <a:hlinkClick r:id="rId8" action="ppaction://hlinksldjump"/>
            <a:extLst>
              <a:ext uri="{FF2B5EF4-FFF2-40B4-BE49-F238E27FC236}">
                <a16:creationId xmlns:a16="http://schemas.microsoft.com/office/drawing/2014/main" id="{7D3D9A03-2F23-40AE-9256-E3438E8A4487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8" name="사각형: 둥근 모서리 147">
            <a:hlinkClick r:id="rId10" action="ppaction://hlinksldjump"/>
            <a:extLst>
              <a:ext uri="{FF2B5EF4-FFF2-40B4-BE49-F238E27FC236}">
                <a16:creationId xmlns:a16="http://schemas.microsoft.com/office/drawing/2014/main" id="{565E62FD-9D2A-4E99-A32E-2613C8548B5A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3D9AE45-9C8B-4D0B-85D5-744BA6AEDAE0}"/>
              </a:ext>
            </a:extLst>
          </p:cNvPr>
          <p:cNvGrpSpPr/>
          <p:nvPr/>
        </p:nvGrpSpPr>
        <p:grpSpPr>
          <a:xfrm>
            <a:off x="70786" y="6918531"/>
            <a:ext cx="1717514" cy="1737603"/>
            <a:chOff x="94381" y="5448643"/>
            <a:chExt cx="2290018" cy="1338048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1DD1FF55-6491-4A9B-B735-2EE42167E7D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0A32B2E-E923-4ED5-B88F-303E9A8CBD8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D7114573-ECB4-48C5-B755-831710F6C8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AA1DBBB-791A-40AD-8155-CE4CF2B55B48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88E614-7E87-4142-B1EA-2C4C2C6A009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5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F75CC4F-FC83-413B-ABA0-5DFB9260DC81}"/>
              </a:ext>
            </a:extLst>
          </p:cNvPr>
          <p:cNvCxnSpPr>
            <a:cxnSpLocks/>
          </p:cNvCxnSpPr>
          <p:nvPr/>
        </p:nvCxnSpPr>
        <p:spPr>
          <a:xfrm flipV="1">
            <a:off x="3646176" y="3023895"/>
            <a:ext cx="0" cy="524487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694786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470176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6" y="1404446"/>
            <a:ext cx="6091030" cy="243482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245566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926684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E007A6-004F-4D9E-9662-5A548940B9FA}"/>
              </a:ext>
            </a:extLst>
          </p:cNvPr>
          <p:cNvGrpSpPr/>
          <p:nvPr/>
        </p:nvGrpSpPr>
        <p:grpSpPr>
          <a:xfrm>
            <a:off x="3196601" y="3548384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15BB35C-44CD-4E05-913C-A9772AC9ED9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B33A1C5-9DA7-4F27-817F-B6607E55A6F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55B4841-3CD0-46C9-969D-66D35ABC80EF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163F2E-C8F6-464A-913C-497F8C90D34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BA054C-27C9-4D86-9F30-D9EEF9A1AF3C}"/>
              </a:ext>
            </a:extLst>
          </p:cNvPr>
          <p:cNvGrpSpPr/>
          <p:nvPr/>
        </p:nvGrpSpPr>
        <p:grpSpPr>
          <a:xfrm>
            <a:off x="2131964" y="2794721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0CE2E5-5479-4E77-B376-03D79268E1E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31E163A-4FB3-4D6E-9F5B-0AFE2EE6DC5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69CCEFF-666D-4D0C-A6C0-A4A377EF43AD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08C5C7-D6F7-4540-A410-610A73BB096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B494DFD-68F8-469A-A7C7-26206EB2695D}"/>
              </a:ext>
            </a:extLst>
          </p:cNvPr>
          <p:cNvGrpSpPr/>
          <p:nvPr/>
        </p:nvGrpSpPr>
        <p:grpSpPr>
          <a:xfrm>
            <a:off x="199095" y="182259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E2ADC7D-198F-40AF-9DB1-233F4A423F9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E18AB8C-17D5-45E5-95A0-FA6DF4E0C88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A95F779-8081-4142-8857-F755C8C8EC4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B9C85A-5D64-4FB8-994B-DA7AF6F6D64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89CE880-5447-4224-89FF-768CBF48BF89}"/>
              </a:ext>
            </a:extLst>
          </p:cNvPr>
          <p:cNvGrpSpPr/>
          <p:nvPr/>
        </p:nvGrpSpPr>
        <p:grpSpPr>
          <a:xfrm>
            <a:off x="5429292" y="2885477"/>
            <a:ext cx="754515" cy="276837"/>
            <a:chOff x="116634" y="4545329"/>
            <a:chExt cx="1075232" cy="27683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C2C711B-1A08-41AB-B9C2-C3585B96F53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0193EEB-3F1C-4F9D-A405-06316B916D3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CFCCFCB-8C59-4D45-8B19-D0CCA84D1A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DF43B05-B965-4242-AE06-84E5FCD2445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E0D93E7-3DF2-4E76-83EB-76F3F3517FE0}"/>
              </a:ext>
            </a:extLst>
          </p:cNvPr>
          <p:cNvGrpSpPr/>
          <p:nvPr/>
        </p:nvGrpSpPr>
        <p:grpSpPr>
          <a:xfrm>
            <a:off x="3268919" y="2012049"/>
            <a:ext cx="754515" cy="276837"/>
            <a:chOff x="116634" y="4545329"/>
            <a:chExt cx="1075232" cy="276837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AA45D10-E20C-4D5C-8CBC-3D8E3509ECB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132744-C768-4838-A527-C1014707FFD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49AE981-E85C-4F0C-8880-213A4199F5E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A4A16F8-14AB-4C82-82DE-642B50F126A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4F02A6A-3C44-4C9D-8D0A-2F9F46A69DA0}"/>
              </a:ext>
            </a:extLst>
          </p:cNvPr>
          <p:cNvCxnSpPr>
            <a:cxnSpLocks/>
          </p:cNvCxnSpPr>
          <p:nvPr/>
        </p:nvCxnSpPr>
        <p:spPr>
          <a:xfrm>
            <a:off x="2633546" y="1358085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E4A82B5-5D8E-4125-8084-3576BE3D2C1A}"/>
              </a:ext>
            </a:extLst>
          </p:cNvPr>
          <p:cNvGrpSpPr/>
          <p:nvPr/>
        </p:nvGrpSpPr>
        <p:grpSpPr>
          <a:xfrm>
            <a:off x="2256288" y="1028179"/>
            <a:ext cx="899150" cy="329906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BCA2C7-FE27-4EC2-99A2-76D8D875C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C5BDF7F6-9CD4-4904-90A0-67B7E8E5B37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203AFAA-4BA1-469A-B112-79807B8EB80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069E8D-6319-42C2-8FFD-D4D58CAD971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1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7D88D414-A486-4162-80DB-5C0E5CE3EB0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  <a:endParaRPr lang="ko-KR" altLang="en-US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42" cy="240607"/>
              <a:chOff x="6856158" y="2300502"/>
              <a:chExt cx="2215142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2" y="2300502"/>
                <a:ext cx="445518" cy="240603"/>
                <a:chOff x="9494742" y="2371956"/>
                <a:chExt cx="1427795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2" y="2371956"/>
                  <a:ext cx="1427793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sp>
        <p:nvSpPr>
          <p:cNvPr id="134" name="사각형: 둥근 모서리 133">
            <a:hlinkClick r:id="rId3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D593B9-76C6-4B0B-BE87-13DB65F8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4" y="901289"/>
            <a:ext cx="4663993" cy="354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E7225-E5A2-4984-BF97-3F19DC5E0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84F3B748-EC9F-4716-93A6-890C006B1E3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13" name="제목 12" hidden="1">
            <a:extLst>
              <a:ext uri="{FF2B5EF4-FFF2-40B4-BE49-F238E27FC236}">
                <a16:creationId xmlns:a16="http://schemas.microsoft.com/office/drawing/2014/main" id="{14BF0B14-0944-4F6E-B0AA-577495B9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TOG</a:t>
            </a:r>
            <a:r>
              <a:rPr lang="en-US" altLang="ko-KR" baseline="0"/>
              <a:t> 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" y="1122893"/>
            <a:ext cx="2501646" cy="189998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4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토오오오오오그는 전장의 마스코트역할을 톡톡히 해낸다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포탑과 통통한 차체는 그 누구도 따라올수 없다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996F9A-E177-4182-9F86-349ECF4743B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FFC2A7-44B2-4429-A97C-BD673469FA0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FD368C4-BF66-46C7-8004-8672AE3CBE3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FF8C4516-7FA7-47EE-892E-0913B9EE3EE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52C108-C1DA-4DD8-8BFE-87E06EED2E09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9BD5437-C016-49FB-8266-23BF0A951F1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0A57B1D-DECA-4CD2-AD0F-5117FF384DC7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1CD1FD9-355E-453D-987A-25261E6AD88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13BD7FD-E687-4239-9E1F-E9549008E4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47AB9E9D-2EE9-44EE-A77B-9A6EA58F247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79944B0-F526-4F96-B27A-3B6BFF3E1895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11B7985-D37D-4C98-8121-6FC16AE43D9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1D401AE-4537-4133-A6B6-9B694E08DDE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3DAA6FD-437A-4FE2-8DBF-B44D8BD5053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14E72D9-B42F-4EE8-A895-1A5EF4FC2BE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B031632-C59C-4F99-BC42-6CED87C827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139660-B04F-48FC-99A8-A8D68075D8DD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459677-E1B8-4568-972E-C9CD9646010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ACBC20-78D2-475B-819D-AE13A5AAFCB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8D112BF-DD04-426A-817C-CC13D6BDC42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6BD5CAE-0CE4-43ED-8714-91BC617B393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8AB0B478-97B4-47E6-9FC2-A42EEA6F9D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AB65838-CCCB-4F12-83A7-59A3ABAD82DB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F9FA77E-1EA9-4E55-9607-0A93F229D6F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35905F-1CF5-4072-8C7E-7546342C45FA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46F86B0-D146-491E-BC66-3DF8725BBD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C759FE2-4B15-46BF-A49B-D72F7D2E8D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12E42BF8-8858-4A8D-85DA-F2050DA28ACD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531ED5-03DF-479D-A4C7-CA55812F8FC9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8A12875-19B4-4143-B2B2-49D5271F75F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D964F5E-3DAC-4930-9808-CE0F083B2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11" name="그림 110">
            <a:hlinkClick r:id="rId6" action="ppaction://hlinksldjump"/>
            <a:extLst>
              <a:ext uri="{FF2B5EF4-FFF2-40B4-BE49-F238E27FC236}">
                <a16:creationId xmlns:a16="http://schemas.microsoft.com/office/drawing/2014/main" id="{0DAC48C5-FE89-4190-81F2-3F36447EBB2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C7AD36EB-4FFB-499E-BBB7-E72C00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9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기가드릴브레이크에 대한 이미지 검색결과">
            <a:extLst>
              <a:ext uri="{FF2B5EF4-FFF2-40B4-BE49-F238E27FC236}">
                <a16:creationId xmlns:a16="http://schemas.microsoft.com/office/drawing/2014/main" id="{A35C6519-C4E4-43E6-BAEB-FE0EB76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72" y="101527"/>
            <a:ext cx="5468748" cy="3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13B4A62-5DF2-4355-94D4-AE37EBFD471A}"/>
              </a:ext>
            </a:extLst>
          </p:cNvPr>
          <p:cNvSpPr txBox="1"/>
          <p:nvPr/>
        </p:nvSpPr>
        <p:spPr>
          <a:xfrm>
            <a:off x="1692773" y="0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기가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3A2D7A2-13D4-454B-B7BD-C1DF3D05B881}"/>
              </a:ext>
            </a:extLst>
          </p:cNvPr>
          <p:cNvSpPr txBox="1"/>
          <p:nvPr/>
        </p:nvSpPr>
        <p:spPr>
          <a:xfrm>
            <a:off x="1692773" y="890631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콜로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.......!!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70DF93-4654-4732-B0FC-F4BBA06599E7}"/>
              </a:ext>
            </a:extLst>
          </p:cNvPr>
          <p:cNvSpPr txBox="1"/>
          <p:nvPr/>
        </p:nvSpPr>
        <p:spPr>
          <a:xfrm>
            <a:off x="1692773" y="1781262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브레이크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!!!!!!!!!!</a:t>
            </a:r>
          </a:p>
        </p:txBody>
      </p:sp>
      <p:pic>
        <p:nvPicPr>
          <p:cNvPr id="1026" name="Picture 2" descr="https://media.discordapp.net/attachments/489828238978449408/491895936235208714/1508417045473.gif?width=400&amp;height=300">
            <a:extLst>
              <a:ext uri="{FF2B5EF4-FFF2-40B4-BE49-F238E27FC236}">
                <a16:creationId xmlns:a16="http://schemas.microsoft.com/office/drawing/2014/main" id="{06196420-2C6E-4E69-A843-6C2CA572ED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6" y="357790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89828238978449408/491892375250141184/1510417431446.gif">
            <a:extLst>
              <a:ext uri="{FF2B5EF4-FFF2-40B4-BE49-F238E27FC236}">
                <a16:creationId xmlns:a16="http://schemas.microsoft.com/office/drawing/2014/main" id="{D8477AA0-E1B7-453D-B144-3E2776B28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55" y="3701117"/>
            <a:ext cx="4177717" cy="26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그림 113">
            <a:hlinkClick r:id="rId6" action="ppaction://hlinksldjump"/>
            <a:extLst>
              <a:ext uri="{FF2B5EF4-FFF2-40B4-BE49-F238E27FC236}">
                <a16:creationId xmlns:a16="http://schemas.microsoft.com/office/drawing/2014/main" id="{0D0D8350-401C-4C47-8A3D-3D8C4BD9D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41DBB14-964B-44D2-A8EF-1984C8F6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r>
              <a:rPr lang="en-US" altLang="ko-KR" baseline="0"/>
              <a:t> DRILL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2" grpId="0"/>
      <p:bldP spid="1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7B6DD3-158F-486D-AB0A-D23AAC5F6F82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6DAD766-47E1-43DE-8F3D-74056C91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solidFill>
                <a:srgbClr val="181C1D"/>
              </a:solidFill>
            </a:ln>
            <a:effectLst/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E9B7AC67-3D6F-4AFA-AE6D-B692B0DD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C5DF719-21FD-4C72-8289-4D2B30C9B9D5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87CAA7-F4A6-4DEB-81B1-5016EF383499}"/>
              </a:ext>
            </a:extLst>
          </p:cNvPr>
          <p:cNvSpPr/>
          <p:nvPr/>
        </p:nvSpPr>
        <p:spPr>
          <a:xfrm>
            <a:off x="-6418096" y="-562429"/>
            <a:ext cx="6172194" cy="7982857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4F60742A-D61B-40AD-92B7-D73F1DE5D5EE}"/>
              </a:ext>
            </a:extLst>
          </p:cNvPr>
          <p:cNvSpPr txBox="1"/>
          <p:nvPr/>
        </p:nvSpPr>
        <p:spPr>
          <a:xfrm>
            <a:off x="-4427848" y="1757038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함선 정보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F4F47AD3-62E7-457C-9129-2E12EC521694}"/>
              </a:ext>
            </a:extLst>
          </p:cNvPr>
          <p:cNvSpPr txBox="1"/>
          <p:nvPr/>
        </p:nvSpPr>
        <p:spPr>
          <a:xfrm>
            <a:off x="-4427848" y="2904242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도움말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" name="TextBox 9">
            <a:hlinkClick r:id="rId8" action="ppaction://hlinksldjump"/>
            <a:extLst>
              <a:ext uri="{FF2B5EF4-FFF2-40B4-BE49-F238E27FC236}">
                <a16:creationId xmlns:a16="http://schemas.microsoft.com/office/drawing/2014/main" id="{9116C08B-C0DF-44E9-809C-CAC38B6666BE}"/>
              </a:ext>
            </a:extLst>
          </p:cNvPr>
          <p:cNvSpPr txBox="1"/>
          <p:nvPr/>
        </p:nvSpPr>
        <p:spPr>
          <a:xfrm>
            <a:off x="-4427848" y="4051446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종료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0B3D41BD-5369-48D7-B8DA-4B14129180FA}"/>
              </a:ext>
            </a:extLst>
          </p:cNvPr>
          <p:cNvGrpSpPr/>
          <p:nvPr/>
        </p:nvGrpSpPr>
        <p:grpSpPr>
          <a:xfrm>
            <a:off x="-5249423" y="-562429"/>
            <a:ext cx="6173454" cy="7982857"/>
            <a:chOff x="-1598446" y="-562429"/>
            <a:chExt cx="6173454" cy="798285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F55C5BC-4B55-48C3-9E67-2470B8B8E8EE}"/>
                </a:ext>
              </a:extLst>
            </p:cNvPr>
            <p:cNvGrpSpPr/>
            <p:nvPr/>
          </p:nvGrpSpPr>
          <p:grpSpPr>
            <a:xfrm>
              <a:off x="-1598446" y="-562429"/>
              <a:ext cx="6172194" cy="7982857"/>
              <a:chOff x="-1598446" y="-562429"/>
              <a:chExt cx="6172194" cy="7982857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7C7EC98-C076-42E9-B9D0-F9D4AA0B6DC3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4173E82-B6D2-4D6A-8BD3-BAE08DAC7712}"/>
                  </a:ext>
                </a:extLst>
              </p:cNvPr>
              <p:cNvSpPr txBox="1"/>
              <p:nvPr/>
            </p:nvSpPr>
            <p:spPr>
              <a:xfrm>
                <a:off x="385720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4" name="TextBox 6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FCCD90F-D295-4D90-BDBB-2B441DD7AC50}"/>
                  </a:ext>
                </a:extLst>
              </p:cNvPr>
              <p:cNvSpPr txBox="1"/>
              <p:nvPr/>
            </p:nvSpPr>
            <p:spPr>
              <a:xfrm>
                <a:off x="385720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5" name="TextBox 6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C16CEDF-883A-452E-8773-8D83DAFE1675}"/>
                  </a:ext>
                </a:extLst>
              </p:cNvPr>
              <p:cNvSpPr txBox="1"/>
              <p:nvPr/>
            </p:nvSpPr>
            <p:spPr>
              <a:xfrm>
                <a:off x="385720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TextBox 6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1BDF5D6-5ACC-4B28-A2C6-19C3B05D7C18}"/>
                  </a:ext>
                </a:extLst>
              </p:cNvPr>
              <p:cNvSpPr txBox="1"/>
              <p:nvPr/>
            </p:nvSpPr>
            <p:spPr>
              <a:xfrm>
                <a:off x="385720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D5D3069-DEDE-4565-8379-8C9D3AC3E08C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58" name="그래픽 57" descr="덮인 책">
              <a:extLst>
                <a:ext uri="{FF2B5EF4-FFF2-40B4-BE49-F238E27FC236}">
                  <a16:creationId xmlns:a16="http://schemas.microsoft.com/office/drawing/2014/main" id="{43A463A3-C774-4CE6-B76F-2880BC599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4853" y="1387182"/>
              <a:ext cx="637200" cy="637200"/>
            </a:xfrm>
            <a:prstGeom prst="rect">
              <a:avLst/>
            </a:prstGeom>
          </p:spPr>
        </p:pic>
        <p:pic>
          <p:nvPicPr>
            <p:cNvPr id="59" name="그래픽 58" descr="전원">
              <a:extLst>
                <a:ext uri="{FF2B5EF4-FFF2-40B4-BE49-F238E27FC236}">
                  <a16:creationId xmlns:a16="http://schemas.microsoft.com/office/drawing/2014/main" id="{C2CFBCF6-7CEF-4BC8-8EC8-239E0A5A7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853" y="4831204"/>
              <a:ext cx="637200" cy="637200"/>
            </a:xfrm>
            <a:prstGeom prst="rect">
              <a:avLst/>
            </a:prstGeom>
          </p:spPr>
        </p:pic>
        <p:pic>
          <p:nvPicPr>
            <p:cNvPr id="60" name="그래픽 59" descr="사용자">
              <a:extLst>
                <a:ext uri="{FF2B5EF4-FFF2-40B4-BE49-F238E27FC236}">
                  <a16:creationId xmlns:a16="http://schemas.microsoft.com/office/drawing/2014/main" id="{0E5EFCE4-FF5A-4E26-BBE6-6ED89A8BC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4853" y="3681590"/>
              <a:ext cx="637200" cy="637200"/>
            </a:xfrm>
            <a:prstGeom prst="rect">
              <a:avLst/>
            </a:prstGeom>
          </p:spPr>
        </p:pic>
        <p:pic>
          <p:nvPicPr>
            <p:cNvPr id="61" name="그래픽 60" descr="도움말">
              <a:extLst>
                <a:ext uri="{FF2B5EF4-FFF2-40B4-BE49-F238E27FC236}">
                  <a16:creationId xmlns:a16="http://schemas.microsoft.com/office/drawing/2014/main" id="{6FD00CEF-300E-4406-A41F-D9DFFC31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853" y="2535245"/>
              <a:ext cx="637200" cy="637200"/>
            </a:xfrm>
            <a:prstGeom prst="rect">
              <a:avLst/>
            </a:prstGeom>
          </p:spPr>
        </p:pic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0" name="그림 49">
            <a:hlinkClick r:id="rId15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8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9">
              <a:alphaModFix amt="60000"/>
            </a:blip>
            <a:stretch>
              <a:fillRect/>
            </a:stretch>
          </a:blipFill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진짜 뉴비 맞는디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20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21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57B341E9-F7DC-4CD8-B0BB-95939FD3C5D7}"/>
              </a:ext>
            </a:extLst>
          </p:cNvPr>
          <p:cNvSpPr/>
          <p:nvPr/>
        </p:nvSpPr>
        <p:spPr>
          <a:xfrm>
            <a:off x="-495834" y="-562430"/>
            <a:ext cx="10135588" cy="7982857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145E476-21EB-475E-947D-DA8688516F22}"/>
              </a:ext>
            </a:extLst>
          </p:cNvPr>
          <p:cNvGrpSpPr/>
          <p:nvPr/>
        </p:nvGrpSpPr>
        <p:grpSpPr>
          <a:xfrm>
            <a:off x="-3799445" y="-562429"/>
            <a:ext cx="6233201" cy="7982857"/>
            <a:chOff x="-1658193" y="-562429"/>
            <a:chExt cx="6233201" cy="798285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9B97D4E-AC3A-4AB5-9283-33980D8AD4FD}"/>
                </a:ext>
              </a:extLst>
            </p:cNvPr>
            <p:cNvGrpSpPr/>
            <p:nvPr/>
          </p:nvGrpSpPr>
          <p:grpSpPr>
            <a:xfrm>
              <a:off x="-1658193" y="-562429"/>
              <a:ext cx="6231941" cy="7982857"/>
              <a:chOff x="-1658193" y="-562429"/>
              <a:chExt cx="6231941" cy="7982857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5A5EC04-EC91-4AA1-A058-1E7D6F6C324A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EA70ACE-9ABC-4716-8F0D-0019013C182C}"/>
                  </a:ext>
                </a:extLst>
              </p:cNvPr>
              <p:cNvSpPr txBox="1"/>
              <p:nvPr/>
            </p:nvSpPr>
            <p:spPr>
              <a:xfrm>
                <a:off x="-1657563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3" name="TextBox 5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10F6553-DC6F-4C4A-912B-AA8A65B90245}"/>
                  </a:ext>
                </a:extLst>
              </p:cNvPr>
              <p:cNvSpPr txBox="1"/>
              <p:nvPr/>
            </p:nvSpPr>
            <p:spPr>
              <a:xfrm>
                <a:off x="-1658193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TextBox 5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4BF7259-5CA5-4C6B-9C0C-53C9F2A867AD}"/>
                  </a:ext>
                </a:extLst>
              </p:cNvPr>
              <p:cNvSpPr txBox="1"/>
              <p:nvPr/>
            </p:nvSpPr>
            <p:spPr>
              <a:xfrm>
                <a:off x="-1657563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5" name="TextBox 5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5CD8C61-CD78-449F-B5FC-3CCBD473E134}"/>
                  </a:ext>
                </a:extLst>
              </p:cNvPr>
              <p:cNvSpPr txBox="1"/>
              <p:nvPr/>
            </p:nvSpPr>
            <p:spPr>
              <a:xfrm>
                <a:off x="-1657563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8B128B-5B34-490A-9381-072940A2BEC9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47" name="그래픽 46" descr="덮인 책">
              <a:extLst>
                <a:ext uri="{FF2B5EF4-FFF2-40B4-BE49-F238E27FC236}">
                  <a16:creationId xmlns:a16="http://schemas.microsoft.com/office/drawing/2014/main" id="{9512C5CE-D105-475A-8A95-39DCFFDDA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518430" y="1387182"/>
              <a:ext cx="637200" cy="637200"/>
            </a:xfrm>
            <a:prstGeom prst="rect">
              <a:avLst/>
            </a:prstGeom>
          </p:spPr>
        </p:pic>
        <p:pic>
          <p:nvPicPr>
            <p:cNvPr id="48" name="그래픽 47" descr="전원">
              <a:extLst>
                <a:ext uri="{FF2B5EF4-FFF2-40B4-BE49-F238E27FC236}">
                  <a16:creationId xmlns:a16="http://schemas.microsoft.com/office/drawing/2014/main" id="{F6EF9CAD-A502-458B-AD0E-4EC19A43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519060" y="4831204"/>
              <a:ext cx="637200" cy="637200"/>
            </a:xfrm>
            <a:prstGeom prst="rect">
              <a:avLst/>
            </a:prstGeom>
          </p:spPr>
        </p:pic>
        <p:pic>
          <p:nvPicPr>
            <p:cNvPr id="49" name="그래픽 48" descr="사용자">
              <a:extLst>
                <a:ext uri="{FF2B5EF4-FFF2-40B4-BE49-F238E27FC236}">
                  <a16:creationId xmlns:a16="http://schemas.microsoft.com/office/drawing/2014/main" id="{4E9FB8FE-1958-4121-B743-2DE474A23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518430" y="3681590"/>
              <a:ext cx="637200" cy="637200"/>
            </a:xfrm>
            <a:prstGeom prst="rect">
              <a:avLst/>
            </a:prstGeom>
          </p:spPr>
        </p:pic>
        <p:pic>
          <p:nvPicPr>
            <p:cNvPr id="50" name="그래픽 49" descr="도움말">
              <a:extLst>
                <a:ext uri="{FF2B5EF4-FFF2-40B4-BE49-F238E27FC236}">
                  <a16:creationId xmlns:a16="http://schemas.microsoft.com/office/drawing/2014/main" id="{32C72246-8E8F-4D70-A44B-DE5557D9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518430" y="2535245"/>
              <a:ext cx="637200" cy="637200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2577634" y="4027824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2577634" y="2647180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2573121" y="5408495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그림 16">
            <a:hlinkClick r:id="rId15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9" y="2512941"/>
            <a:ext cx="2134391" cy="853200"/>
          </a:xfrm>
          <a:prstGeom prst="rect">
            <a:avLst/>
          </a:prstGeom>
        </p:spPr>
      </p:pic>
      <p:pic>
        <p:nvPicPr>
          <p:cNvPr id="18" name="그림 17">
            <a:hlinkClick r:id="rId17" action="ppaction://hlinksldjump"/>
            <a:extLst>
              <a:ext uri="{FF2B5EF4-FFF2-40B4-BE49-F238E27FC236}">
                <a16:creationId xmlns:a16="http://schemas.microsoft.com/office/drawing/2014/main" id="{8FADD92E-3899-491A-ACBA-D8C569869F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2" y="5274283"/>
            <a:ext cx="2134389" cy="853200"/>
          </a:xfrm>
          <a:prstGeom prst="rect">
            <a:avLst/>
          </a:prstGeom>
        </p:spPr>
      </p:pic>
      <p:pic>
        <p:nvPicPr>
          <p:cNvPr id="21" name="그림 20">
            <a:hlinkClick r:id="rId19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2" y="3893612"/>
            <a:ext cx="2134391" cy="853200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함종선택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6339C0-D269-4EC1-BFFE-824E770B776B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CD02422-5E4D-4F7F-A7BE-18FE646A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5918D4-DAC3-4815-AB76-B2646E3D2CB0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pic>
        <p:nvPicPr>
          <p:cNvPr id="29" name="그림 28">
            <a:hlinkClick r:id="rId22" action="ppaction://hlinksldjump"/>
            <a:extLst>
              <a:ext uri="{FF2B5EF4-FFF2-40B4-BE49-F238E27FC236}">
                <a16:creationId xmlns:a16="http://schemas.microsoft.com/office/drawing/2014/main" id="{8A76CA6C-71DC-4934-A15F-06D21EC8E71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36" y="1132383"/>
            <a:ext cx="2133960" cy="8530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B558DB-CAC2-4E7D-81A4-AA5ED5E15E6C}"/>
              </a:ext>
            </a:extLst>
          </p:cNvPr>
          <p:cNvSpPr txBox="1"/>
          <p:nvPr/>
        </p:nvSpPr>
        <p:spPr>
          <a:xfrm>
            <a:off x="2577634" y="126650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1" name="그림 30">
            <a:hlinkClick r:id="rId24" action="ppaction://hlinksldjump"/>
            <a:extLst>
              <a:ext uri="{FF2B5EF4-FFF2-40B4-BE49-F238E27FC236}">
                <a16:creationId xmlns:a16="http://schemas.microsoft.com/office/drawing/2014/main" id="{F053B285-AC93-4137-9426-429CE7847DC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87" y="186057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2" name="실행 단추: 비어 있음 11">
            <a:hlinkClick r:id="rId27" action="ppaction://hlinksldjump" highlightClick="1"/>
            <a:extLst>
              <a:ext uri="{FF2B5EF4-FFF2-40B4-BE49-F238E27FC236}">
                <a16:creationId xmlns:a16="http://schemas.microsoft.com/office/drawing/2014/main" id="{7C3ED5F2-4AAB-438E-BBDF-01493A50E0A6}"/>
              </a:ext>
            </a:extLst>
          </p:cNvPr>
          <p:cNvSpPr/>
          <p:nvPr/>
        </p:nvSpPr>
        <p:spPr>
          <a:xfrm>
            <a:off x="8875771" y="-562431"/>
            <a:ext cx="307069" cy="798285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47AC8F-7836-49BD-924B-80D62A7A588B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hlinkClick r:id="rId3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8" name="그림 7">
            <a:hlinkClick r:id="rId6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8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8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912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12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76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916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28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4247266" y="463480"/>
            <a:ext cx="41886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F94195-0A8C-4FCE-B307-2CEBEDF6B680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88093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2" y="1886657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880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7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6658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912" y="257696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9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96" y="1886657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936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4250726" y="464878"/>
            <a:ext cx="418523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pic>
        <p:nvPicPr>
          <p:cNvPr id="31" name="그림 30">
            <a:hlinkClick r:id="rId12" action="ppaction://hlinksldjump"/>
            <a:extLst>
              <a:ext uri="{FF2B5EF4-FFF2-40B4-BE49-F238E27FC236}">
                <a16:creationId xmlns:a16="http://schemas.microsoft.com/office/drawing/2014/main" id="{CFDD6AAE-FD7D-43EB-8C7D-FD7E5CECE4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32" name="그림 31">
            <a:hlinkClick r:id="rId5" action="ppaction://hlinksldjump"/>
            <a:extLst>
              <a:ext uri="{FF2B5EF4-FFF2-40B4-BE49-F238E27FC236}">
                <a16:creationId xmlns:a16="http://schemas.microsoft.com/office/drawing/2014/main" id="{63589800-686D-4B91-9F84-6D3FD77F4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9808" y="1888093"/>
            <a:ext cx="1704192" cy="681233"/>
          </a:xfrm>
          <a:prstGeom prst="rect">
            <a:avLst/>
          </a:prstGeom>
          <a:noFill/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CC4766-70D1-41D7-B7E3-417ABA0CA8EC}"/>
              </a:ext>
            </a:extLst>
          </p:cNvPr>
          <p:cNvSpPr txBox="1"/>
          <p:nvPr/>
        </p:nvSpPr>
        <p:spPr>
          <a:xfrm>
            <a:off x="7439816" y="257838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HUNTER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51BC5D-0CFD-4322-99DA-1FCF81F4B129}">
  <we:reference id="wa104381411" version="1.0.0.0" store="ko-KR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965</TotalTime>
  <Words>6882</Words>
  <Application>Microsoft Office PowerPoint</Application>
  <PresentationFormat>화면 슬라이드 쇼(4:3)</PresentationFormat>
  <Paragraphs>1729</Paragraphs>
  <Slides>55</Slides>
  <Notes>55</Notes>
  <HiddenSlides>1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Calibri Light</vt:lpstr>
      <vt:lpstr>Consolas</vt:lpstr>
      <vt:lpstr>Office 테마</vt:lpstr>
      <vt:lpstr>팔레트</vt:lpstr>
      <vt:lpstr>시작화면</vt:lpstr>
      <vt:lpstr>메뉴화면</vt:lpstr>
      <vt:lpstr>도움말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AEGIS</vt:lpstr>
      <vt:lpstr>---</vt:lpstr>
      <vt:lpstr>----</vt:lpstr>
      <vt:lpstr>-----</vt:lpstr>
      <vt:lpstr>BASILISK</vt:lpstr>
      <vt:lpstr>---</vt:lpstr>
      <vt:lpstr>----</vt:lpstr>
      <vt:lpstr>-----</vt:lpstr>
      <vt:lpstr>BLACK WIDOW</vt:lpstr>
      <vt:lpstr>---</vt:lpstr>
      <vt:lpstr>----</vt:lpstr>
      <vt:lpstr>-----</vt:lpstr>
      <vt:lpstr>BROWLER</vt:lpstr>
      <vt:lpstr>---</vt:lpstr>
      <vt:lpstr>----</vt:lpstr>
      <vt:lpstr>-----</vt:lpstr>
      <vt:lpstr>CENTURION</vt:lpstr>
      <vt:lpstr>---</vt:lpstr>
      <vt:lpstr>---</vt:lpstr>
      <vt:lpstr>CENTURION</vt:lpstr>
      <vt:lpstr>COLOSSUS</vt:lpstr>
      <vt:lpstr>---</vt:lpstr>
      <vt:lpstr>DESTROYER</vt:lpstr>
      <vt:lpstr>---</vt:lpstr>
      <vt:lpstr>DISPLACER</vt:lpstr>
      <vt:lpstr>---</vt:lpstr>
      <vt:lpstr>DISRUPTOR</vt:lpstr>
      <vt:lpstr>---</vt:lpstr>
      <vt:lpstr>ENDEAVOR</vt:lpstr>
      <vt:lpstr>---</vt:lpstr>
      <vt:lpstr>ENFORCER</vt:lpstr>
      <vt:lpstr>---</vt:lpstr>
      <vt:lpstr>FURION</vt:lpstr>
      <vt:lpstr>---</vt:lpstr>
      <vt:lpstr>GHOST</vt:lpstr>
      <vt:lpstr>---</vt:lpstr>
      <vt:lpstr>GLADIATOR</vt:lpstr>
      <vt:lpstr>---</vt:lpstr>
      <vt:lpstr>----</vt:lpstr>
      <vt:lpstr>-----</vt:lpstr>
      <vt:lpstr>TOG II</vt:lpstr>
      <vt:lpstr>---</vt:lpstr>
      <vt:lpstr>COLOSSUS DRILL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358</cp:revision>
  <dcterms:created xsi:type="dcterms:W3CDTF">2018-09-20T06:45:20Z</dcterms:created>
  <dcterms:modified xsi:type="dcterms:W3CDTF">2018-09-27T07:14:28Z</dcterms:modified>
</cp:coreProperties>
</file>